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4"/>
  </p:sldMasterIdLst>
  <p:notesMasterIdLst>
    <p:notesMasterId r:id="rId34"/>
  </p:notesMasterIdLst>
  <p:sldIdLst>
    <p:sldId id="256" r:id="rId5"/>
    <p:sldId id="277" r:id="rId6"/>
    <p:sldId id="315" r:id="rId7"/>
    <p:sldId id="278" r:id="rId8"/>
    <p:sldId id="292" r:id="rId9"/>
    <p:sldId id="337" r:id="rId10"/>
    <p:sldId id="321" r:id="rId11"/>
    <p:sldId id="284" r:id="rId12"/>
    <p:sldId id="291" r:id="rId13"/>
    <p:sldId id="289" r:id="rId14"/>
    <p:sldId id="297" r:id="rId15"/>
    <p:sldId id="312" r:id="rId16"/>
    <p:sldId id="298" r:id="rId17"/>
    <p:sldId id="290" r:id="rId18"/>
    <p:sldId id="287" r:id="rId19"/>
    <p:sldId id="299" r:id="rId20"/>
    <p:sldId id="318" r:id="rId21"/>
    <p:sldId id="327" r:id="rId22"/>
    <p:sldId id="331" r:id="rId23"/>
    <p:sldId id="336" r:id="rId24"/>
    <p:sldId id="308" r:id="rId25"/>
    <p:sldId id="313" r:id="rId26"/>
    <p:sldId id="301" r:id="rId27"/>
    <p:sldId id="302" r:id="rId28"/>
    <p:sldId id="334" r:id="rId29"/>
    <p:sldId id="335" r:id="rId30"/>
    <p:sldId id="303" r:id="rId31"/>
    <p:sldId id="332" r:id="rId32"/>
    <p:sldId id="333" r:id="rId33"/>
  </p:sldIdLst>
  <p:sldSz cx="9144000" cy="5143500" type="screen16x9"/>
  <p:notesSz cx="6799263" cy="9929813"/>
  <p:embeddedFontLst>
    <p:embeddedFont>
      <p:font typeface="Arial Black" panose="020B0A04020102020204" pitchFamily="34" charset="0"/>
      <p:bold r:id="rId35"/>
    </p:embeddedFont>
    <p:embeddedFont>
      <p:font typeface="Calibri" panose="020F0502020204030204" pitchFamily="34" charset="0"/>
      <p:regular r:id="rId36"/>
      <p:bold r:id="rId37"/>
      <p:italic r:id="rId38"/>
      <p:boldItalic r:id="rId39"/>
    </p:embeddedFont>
    <p:embeddedFont>
      <p:font typeface="Century Gothic" panose="020B0502020202020204" pitchFamily="34" charset="0"/>
      <p:regular r:id="rId40"/>
      <p:bold r:id="rId41"/>
      <p:italic r:id="rId42"/>
      <p:boldItalic r:id="rId43"/>
    </p:embeddedFont>
    <p:embeddedFont>
      <p:font typeface="Tahoma" panose="020B0604030504040204" pitchFamily="34" charset="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tion par défaut" id="{D6690188-3F71-47CA-91CB-1D315B500F09}">
          <p14:sldIdLst>
            <p14:sldId id="256"/>
            <p14:sldId id="277"/>
            <p14:sldId id="315"/>
            <p14:sldId id="278"/>
            <p14:sldId id="292"/>
            <p14:sldId id="337"/>
            <p14:sldId id="321"/>
            <p14:sldId id="284"/>
            <p14:sldId id="291"/>
            <p14:sldId id="289"/>
            <p14:sldId id="297"/>
            <p14:sldId id="312"/>
            <p14:sldId id="298"/>
            <p14:sldId id="290"/>
            <p14:sldId id="287"/>
            <p14:sldId id="299"/>
            <p14:sldId id="318"/>
            <p14:sldId id="327"/>
            <p14:sldId id="331"/>
            <p14:sldId id="336"/>
            <p14:sldId id="308"/>
            <p14:sldId id="313"/>
            <p14:sldId id="301"/>
          </p14:sldIdLst>
        </p14:section>
        <p14:section name="Section sans titre" id="{096F7C04-5CA7-4E49-875E-37DC9603B485}">
          <p14:sldIdLst>
            <p14:sldId id="302"/>
            <p14:sldId id="334"/>
            <p14:sldId id="335"/>
            <p14:sldId id="303"/>
            <p14:sldId id="332"/>
            <p14:sldId id="33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C7F"/>
    <a:srgbClr val="00719E"/>
    <a:srgbClr val="00597C"/>
    <a:srgbClr val="005C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76" autoAdjust="0"/>
    <p:restoredTop sz="94660"/>
  </p:normalViewPr>
  <p:slideViewPr>
    <p:cSldViewPr snapToGrid="0">
      <p:cViewPr varScale="1">
        <p:scale>
          <a:sx n="101" d="100"/>
          <a:sy n="101" d="100"/>
        </p:scale>
        <p:origin x="82" y="16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bastien Longuemare" userId="4bfced39-a17c-4986-bab1-7437c5995470" providerId="ADAL" clId="{83241F7D-E769-455C-A382-1486DDCA8AC6}"/>
    <pc:docChg chg="undo custSel addSld delSld modSld sldOrd modSection modNotesMaster">
      <pc:chgData name="Sebastien Longuemare" userId="4bfced39-a17c-4986-bab1-7437c5995470" providerId="ADAL" clId="{83241F7D-E769-455C-A382-1486DDCA8AC6}" dt="2023-12-28T10:16:45.606" v="1305"/>
      <pc:docMkLst>
        <pc:docMk/>
      </pc:docMkLst>
      <pc:sldChg chg="modNotes">
        <pc:chgData name="Sebastien Longuemare" userId="4bfced39-a17c-4986-bab1-7437c5995470" providerId="ADAL" clId="{83241F7D-E769-455C-A382-1486DDCA8AC6}" dt="2023-12-28T10:16:45.606" v="1305"/>
        <pc:sldMkLst>
          <pc:docMk/>
          <pc:sldMk cId="0" sldId="256"/>
        </pc:sldMkLst>
      </pc:sldChg>
      <pc:sldChg chg="modSp">
        <pc:chgData name="Sebastien Longuemare" userId="4bfced39-a17c-4986-bab1-7437c5995470" providerId="ADAL" clId="{83241F7D-E769-455C-A382-1486DDCA8AC6}" dt="2023-12-28T07:59:59.703" v="407" actId="20577"/>
        <pc:sldMkLst>
          <pc:docMk/>
          <pc:sldMk cId="3399184022" sldId="277"/>
        </pc:sldMkLst>
        <pc:spChg chg="mod">
          <ac:chgData name="Sebastien Longuemare" userId="4bfced39-a17c-4986-bab1-7437c5995470" providerId="ADAL" clId="{83241F7D-E769-455C-A382-1486DDCA8AC6}" dt="2023-12-28T07:59:59.703" v="407" actId="20577"/>
          <ac:spMkLst>
            <pc:docMk/>
            <pc:sldMk cId="3399184022" sldId="277"/>
            <ac:spMk id="6" creationId="{00000000-0000-0000-0000-000000000000}"/>
          </ac:spMkLst>
        </pc:spChg>
      </pc:sldChg>
      <pc:sldChg chg="modSp">
        <pc:chgData name="Sebastien Longuemare" userId="4bfced39-a17c-4986-bab1-7437c5995470" providerId="ADAL" clId="{83241F7D-E769-455C-A382-1486DDCA8AC6}" dt="2023-12-28T09:42:25.784" v="611"/>
        <pc:sldMkLst>
          <pc:docMk/>
          <pc:sldMk cId="3771260310" sldId="278"/>
        </pc:sldMkLst>
        <pc:graphicFrameChg chg="mod">
          <ac:chgData name="Sebastien Longuemare" userId="4bfced39-a17c-4986-bab1-7437c5995470" providerId="ADAL" clId="{83241F7D-E769-455C-A382-1486DDCA8AC6}" dt="2023-12-28T09:42:25.784" v="611"/>
          <ac:graphicFrameMkLst>
            <pc:docMk/>
            <pc:sldMk cId="3771260310" sldId="278"/>
            <ac:graphicFrameMk id="2" creationId="{00000000-0000-0000-0000-000000000000}"/>
          </ac:graphicFrameMkLst>
        </pc:graphicFrameChg>
      </pc:sldChg>
      <pc:sldChg chg="modSp">
        <pc:chgData name="Sebastien Longuemare" userId="4bfced39-a17c-4986-bab1-7437c5995470" providerId="ADAL" clId="{83241F7D-E769-455C-A382-1486DDCA8AC6}" dt="2023-12-28T08:32:51.956" v="510" actId="14100"/>
        <pc:sldMkLst>
          <pc:docMk/>
          <pc:sldMk cId="882950364" sldId="284"/>
        </pc:sldMkLst>
        <pc:spChg chg="mod">
          <ac:chgData name="Sebastien Longuemare" userId="4bfced39-a17c-4986-bab1-7437c5995470" providerId="ADAL" clId="{83241F7D-E769-455C-A382-1486DDCA8AC6}" dt="2023-12-28T08:32:36.832" v="506" actId="1076"/>
          <ac:spMkLst>
            <pc:docMk/>
            <pc:sldMk cId="882950364" sldId="284"/>
            <ac:spMk id="9" creationId="{00000000-0000-0000-0000-000000000000}"/>
          </ac:spMkLst>
        </pc:spChg>
        <pc:spChg chg="mod">
          <ac:chgData name="Sebastien Longuemare" userId="4bfced39-a17c-4986-bab1-7437c5995470" providerId="ADAL" clId="{83241F7D-E769-455C-A382-1486DDCA8AC6}" dt="2023-12-28T08:32:43.429" v="508" actId="14100"/>
          <ac:spMkLst>
            <pc:docMk/>
            <pc:sldMk cId="882950364" sldId="284"/>
            <ac:spMk id="10" creationId="{00000000-0000-0000-0000-000000000000}"/>
          </ac:spMkLst>
        </pc:spChg>
        <pc:spChg chg="mod">
          <ac:chgData name="Sebastien Longuemare" userId="4bfced39-a17c-4986-bab1-7437c5995470" providerId="ADAL" clId="{83241F7D-E769-455C-A382-1486DDCA8AC6}" dt="2023-12-28T08:32:26.939" v="503" actId="1076"/>
          <ac:spMkLst>
            <pc:docMk/>
            <pc:sldMk cId="882950364" sldId="284"/>
            <ac:spMk id="11" creationId="{00000000-0000-0000-0000-000000000000}"/>
          </ac:spMkLst>
        </pc:spChg>
        <pc:picChg chg="mod">
          <ac:chgData name="Sebastien Longuemare" userId="4bfced39-a17c-4986-bab1-7437c5995470" providerId="ADAL" clId="{83241F7D-E769-455C-A382-1486DDCA8AC6}" dt="2023-12-28T08:32:51.956" v="510" actId="14100"/>
          <ac:picMkLst>
            <pc:docMk/>
            <pc:sldMk cId="882950364" sldId="284"/>
            <ac:picMk id="7" creationId="{00000000-0000-0000-0000-000000000000}"/>
          </ac:picMkLst>
        </pc:picChg>
        <pc:picChg chg="mod">
          <ac:chgData name="Sebastien Longuemare" userId="4bfced39-a17c-4986-bab1-7437c5995470" providerId="ADAL" clId="{83241F7D-E769-455C-A382-1486DDCA8AC6}" dt="2023-12-28T08:32:47.276" v="509" actId="1076"/>
          <ac:picMkLst>
            <pc:docMk/>
            <pc:sldMk cId="882950364" sldId="284"/>
            <ac:picMk id="8" creationId="{00000000-0000-0000-0000-000000000000}"/>
          </ac:picMkLst>
        </pc:picChg>
      </pc:sldChg>
      <pc:sldChg chg="modSp">
        <pc:chgData name="Sebastien Longuemare" userId="4bfced39-a17c-4986-bab1-7437c5995470" providerId="ADAL" clId="{83241F7D-E769-455C-A382-1486DDCA8AC6}" dt="2023-12-28T08:33:54.386" v="532" actId="20577"/>
        <pc:sldMkLst>
          <pc:docMk/>
          <pc:sldMk cId="1062166323" sldId="289"/>
        </pc:sldMkLst>
        <pc:spChg chg="mod">
          <ac:chgData name="Sebastien Longuemare" userId="4bfced39-a17c-4986-bab1-7437c5995470" providerId="ADAL" clId="{83241F7D-E769-455C-A382-1486DDCA8AC6}" dt="2023-12-28T08:33:54.386" v="532" actId="20577"/>
          <ac:spMkLst>
            <pc:docMk/>
            <pc:sldMk cId="1062166323" sldId="289"/>
            <ac:spMk id="5" creationId="{00000000-0000-0000-0000-000000000000}"/>
          </ac:spMkLst>
        </pc:spChg>
      </pc:sldChg>
      <pc:sldChg chg="addSp delSp modSp modNotes">
        <pc:chgData name="Sebastien Longuemare" userId="4bfced39-a17c-4986-bab1-7437c5995470" providerId="ADAL" clId="{83241F7D-E769-455C-A382-1486DDCA8AC6}" dt="2023-12-28T10:16:45.606" v="1305"/>
        <pc:sldMkLst>
          <pc:docMk/>
          <pc:sldMk cId="3158817775" sldId="302"/>
        </pc:sldMkLst>
        <pc:picChg chg="add mod">
          <ac:chgData name="Sebastien Longuemare" userId="4bfced39-a17c-4986-bab1-7437c5995470" providerId="ADAL" clId="{83241F7D-E769-455C-A382-1486DDCA8AC6}" dt="2023-12-23T10:05:16.666" v="129" actId="14100"/>
          <ac:picMkLst>
            <pc:docMk/>
            <pc:sldMk cId="3158817775" sldId="302"/>
            <ac:picMk id="3" creationId="{CCA69D07-5AF2-455A-8BB6-91FE7A8C1998}"/>
          </ac:picMkLst>
        </pc:picChg>
        <pc:picChg chg="add del mod">
          <ac:chgData name="Sebastien Longuemare" userId="4bfced39-a17c-4986-bab1-7437c5995470" providerId="ADAL" clId="{83241F7D-E769-455C-A382-1486DDCA8AC6}" dt="2023-12-23T10:03:52.156" v="112" actId="478"/>
          <ac:picMkLst>
            <pc:docMk/>
            <pc:sldMk cId="3158817775" sldId="302"/>
            <ac:picMk id="6" creationId="{3C829F91-CC8E-4F63-A36A-C13D6C97525C}"/>
          </ac:picMkLst>
        </pc:picChg>
        <pc:picChg chg="add del mod">
          <ac:chgData name="Sebastien Longuemare" userId="4bfced39-a17c-4986-bab1-7437c5995470" providerId="ADAL" clId="{83241F7D-E769-455C-A382-1486DDCA8AC6}" dt="2023-12-23T10:03:30.121" v="105" actId="478"/>
          <ac:picMkLst>
            <pc:docMk/>
            <pc:sldMk cId="3158817775" sldId="302"/>
            <ac:picMk id="8" creationId="{6D63D1BD-B05D-47AC-A928-2B9C985DFC88}"/>
          </ac:picMkLst>
        </pc:picChg>
        <pc:picChg chg="add del mod">
          <ac:chgData name="Sebastien Longuemare" userId="4bfced39-a17c-4986-bab1-7437c5995470" providerId="ADAL" clId="{83241F7D-E769-455C-A382-1486DDCA8AC6}" dt="2023-12-23T10:02:58.623" v="99" actId="478"/>
          <ac:picMkLst>
            <pc:docMk/>
            <pc:sldMk cId="3158817775" sldId="302"/>
            <ac:picMk id="10" creationId="{D1B32117-50B2-47D2-81D4-585BD4F737CC}"/>
          </ac:picMkLst>
        </pc:picChg>
        <pc:picChg chg="add mod">
          <ac:chgData name="Sebastien Longuemare" userId="4bfced39-a17c-4986-bab1-7437c5995470" providerId="ADAL" clId="{83241F7D-E769-455C-A382-1486DDCA8AC6}" dt="2023-12-23T10:05:23.138" v="130" actId="14100"/>
          <ac:picMkLst>
            <pc:docMk/>
            <pc:sldMk cId="3158817775" sldId="302"/>
            <ac:picMk id="12" creationId="{390E7AA6-DE7F-4295-8F1D-3D6A87208885}"/>
          </ac:picMkLst>
        </pc:picChg>
      </pc:sldChg>
      <pc:sldChg chg="modSp">
        <pc:chgData name="Sebastien Longuemare" userId="4bfced39-a17c-4986-bab1-7437c5995470" providerId="ADAL" clId="{83241F7D-E769-455C-A382-1486DDCA8AC6}" dt="2023-12-28T08:37:18.662" v="559" actId="15"/>
        <pc:sldMkLst>
          <pc:docMk/>
          <pc:sldMk cId="3273012973" sldId="312"/>
        </pc:sldMkLst>
        <pc:spChg chg="mod">
          <ac:chgData name="Sebastien Longuemare" userId="4bfced39-a17c-4986-bab1-7437c5995470" providerId="ADAL" clId="{83241F7D-E769-455C-A382-1486DDCA8AC6}" dt="2023-12-28T08:37:18.662" v="559" actId="15"/>
          <ac:spMkLst>
            <pc:docMk/>
            <pc:sldMk cId="3273012973" sldId="312"/>
            <ac:spMk id="4" creationId="{00000000-0000-0000-0000-000000000000}"/>
          </ac:spMkLst>
        </pc:spChg>
      </pc:sldChg>
      <pc:sldChg chg="del">
        <pc:chgData name="Sebastien Longuemare" userId="4bfced39-a17c-4986-bab1-7437c5995470" providerId="ADAL" clId="{83241F7D-E769-455C-A382-1486DDCA8AC6}" dt="2023-12-28T08:31:05.455" v="494" actId="2696"/>
        <pc:sldMkLst>
          <pc:docMk/>
          <pc:sldMk cId="1030527336" sldId="316"/>
        </pc:sldMkLst>
      </pc:sldChg>
      <pc:sldChg chg="modSp">
        <pc:chgData name="Sebastien Longuemare" userId="4bfced39-a17c-4986-bab1-7437c5995470" providerId="ADAL" clId="{83241F7D-E769-455C-A382-1486DDCA8AC6}" dt="2023-12-23T10:17:26.805" v="404" actId="20577"/>
        <pc:sldMkLst>
          <pc:docMk/>
          <pc:sldMk cId="3332508479" sldId="321"/>
        </pc:sldMkLst>
        <pc:spChg chg="mod">
          <ac:chgData name="Sebastien Longuemare" userId="4bfced39-a17c-4986-bab1-7437c5995470" providerId="ADAL" clId="{83241F7D-E769-455C-A382-1486DDCA8AC6}" dt="2023-12-23T10:17:26.805" v="404" actId="20577"/>
          <ac:spMkLst>
            <pc:docMk/>
            <pc:sldMk cId="3332508479" sldId="321"/>
            <ac:spMk id="5" creationId="{00000000-0000-0000-0000-000000000000}"/>
          </ac:spMkLst>
        </pc:spChg>
        <pc:picChg chg="mod">
          <ac:chgData name="Sebastien Longuemare" userId="4bfced39-a17c-4986-bab1-7437c5995470" providerId="ADAL" clId="{83241F7D-E769-455C-A382-1486DDCA8AC6}" dt="2023-12-22T13:41:02.136" v="19" actId="14100"/>
          <ac:picMkLst>
            <pc:docMk/>
            <pc:sldMk cId="3332508479" sldId="321"/>
            <ac:picMk id="9" creationId="{A6565B50-3FC4-4425-9355-0C92F8DB52B1}"/>
          </ac:picMkLst>
        </pc:picChg>
        <pc:picChg chg="mod">
          <ac:chgData name="Sebastien Longuemare" userId="4bfced39-a17c-4986-bab1-7437c5995470" providerId="ADAL" clId="{83241F7D-E769-455C-A382-1486DDCA8AC6}" dt="2023-12-22T13:41:07.303" v="20" actId="14100"/>
          <ac:picMkLst>
            <pc:docMk/>
            <pc:sldMk cId="3332508479" sldId="321"/>
            <ac:picMk id="12" creationId="{0691BDC8-4CB4-4719-9E25-E4BB82E9A306}"/>
          </ac:picMkLst>
        </pc:picChg>
      </pc:sldChg>
      <pc:sldChg chg="addSp delSp modSp">
        <pc:chgData name="Sebastien Longuemare" userId="4bfced39-a17c-4986-bab1-7437c5995470" providerId="ADAL" clId="{83241F7D-E769-455C-A382-1486DDCA8AC6}" dt="2023-12-28T08:23:34.647" v="493" actId="14100"/>
        <pc:sldMkLst>
          <pc:docMk/>
          <pc:sldMk cId="1373769075" sldId="331"/>
        </pc:sldMkLst>
        <pc:spChg chg="add del mod">
          <ac:chgData name="Sebastien Longuemare" userId="4bfced39-a17c-4986-bab1-7437c5995470" providerId="ADAL" clId="{83241F7D-E769-455C-A382-1486DDCA8AC6}" dt="2023-12-28T08:22:46.792" v="482" actId="478"/>
          <ac:spMkLst>
            <pc:docMk/>
            <pc:sldMk cId="1373769075" sldId="331"/>
            <ac:spMk id="2" creationId="{8207577C-6FE5-4F9C-9867-9610E095BFD9}"/>
          </ac:spMkLst>
        </pc:spChg>
        <pc:spChg chg="add del mod">
          <ac:chgData name="Sebastien Longuemare" userId="4bfced39-a17c-4986-bab1-7437c5995470" providerId="ADAL" clId="{83241F7D-E769-455C-A382-1486DDCA8AC6}" dt="2023-12-23T10:12:21.940" v="348"/>
          <ac:spMkLst>
            <pc:docMk/>
            <pc:sldMk cId="1373769075" sldId="331"/>
            <ac:spMk id="4" creationId="{74BC4EA3-5BD4-45BF-8D3F-29C229062CD8}"/>
          </ac:spMkLst>
        </pc:spChg>
        <pc:spChg chg="mod">
          <ac:chgData name="Sebastien Longuemare" userId="4bfced39-a17c-4986-bab1-7437c5995470" providerId="ADAL" clId="{83241F7D-E769-455C-A382-1486DDCA8AC6}" dt="2023-12-28T08:22:22.401" v="480" actId="20577"/>
          <ac:spMkLst>
            <pc:docMk/>
            <pc:sldMk cId="1373769075" sldId="331"/>
            <ac:spMk id="13" creationId="{00000000-0000-0000-0000-000000000000}"/>
          </ac:spMkLst>
        </pc:spChg>
        <pc:picChg chg="add mod">
          <ac:chgData name="Sebastien Longuemare" userId="4bfced39-a17c-4986-bab1-7437c5995470" providerId="ADAL" clId="{83241F7D-E769-455C-A382-1486DDCA8AC6}" dt="2023-12-28T08:23:34.647" v="493" actId="14100"/>
          <ac:picMkLst>
            <pc:docMk/>
            <pc:sldMk cId="1373769075" sldId="331"/>
            <ac:picMk id="5" creationId="{E068B0E3-66AC-4D3E-AB04-7972A65FF124}"/>
          </ac:picMkLst>
        </pc:picChg>
        <pc:picChg chg="mod">
          <ac:chgData name="Sebastien Longuemare" userId="4bfced39-a17c-4986-bab1-7437c5995470" providerId="ADAL" clId="{83241F7D-E769-455C-A382-1486DDCA8AC6}" dt="2023-12-28T08:23:02.996" v="486" actId="14100"/>
          <ac:picMkLst>
            <pc:docMk/>
            <pc:sldMk cId="1373769075" sldId="331"/>
            <ac:picMk id="6" creationId="{1F47471B-627A-4B7B-8A1F-8BFB41CFFE36}"/>
          </ac:picMkLst>
        </pc:picChg>
      </pc:sldChg>
      <pc:sldChg chg="addSp delSp modSp add modNotes">
        <pc:chgData name="Sebastien Longuemare" userId="4bfced39-a17c-4986-bab1-7437c5995470" providerId="ADAL" clId="{83241F7D-E769-455C-A382-1486DDCA8AC6}" dt="2023-12-28T10:16:45.606" v="1305"/>
        <pc:sldMkLst>
          <pc:docMk/>
          <pc:sldMk cId="2263437688" sldId="334"/>
        </pc:sldMkLst>
        <pc:picChg chg="del">
          <ac:chgData name="Sebastien Longuemare" userId="4bfced39-a17c-4986-bab1-7437c5995470" providerId="ADAL" clId="{83241F7D-E769-455C-A382-1486DDCA8AC6}" dt="2023-12-23T10:03:10.093" v="101" actId="478"/>
          <ac:picMkLst>
            <pc:docMk/>
            <pc:sldMk cId="2263437688" sldId="334"/>
            <ac:picMk id="3" creationId="{CCA69D07-5AF2-455A-8BB6-91FE7A8C1998}"/>
          </ac:picMkLst>
        </pc:picChg>
        <pc:picChg chg="add mod">
          <ac:chgData name="Sebastien Longuemare" userId="4bfced39-a17c-4986-bab1-7437c5995470" providerId="ADAL" clId="{83241F7D-E769-455C-A382-1486DDCA8AC6}" dt="2023-12-23T10:05:46.304" v="135" actId="14100"/>
          <ac:picMkLst>
            <pc:docMk/>
            <pc:sldMk cId="2263437688" sldId="334"/>
            <ac:picMk id="5" creationId="{726B1B80-F671-4603-BFE4-1FFDE9A541A9}"/>
          </ac:picMkLst>
        </pc:picChg>
        <pc:picChg chg="del">
          <ac:chgData name="Sebastien Longuemare" userId="4bfced39-a17c-4986-bab1-7437c5995470" providerId="ADAL" clId="{83241F7D-E769-455C-A382-1486DDCA8AC6}" dt="2023-12-23T10:03:11.899" v="102" actId="478"/>
          <ac:picMkLst>
            <pc:docMk/>
            <pc:sldMk cId="2263437688" sldId="334"/>
            <ac:picMk id="6" creationId="{3C829F91-CC8E-4F63-A36A-C13D6C97525C}"/>
          </ac:picMkLst>
        </pc:picChg>
        <pc:picChg chg="del">
          <ac:chgData name="Sebastien Longuemare" userId="4bfced39-a17c-4986-bab1-7437c5995470" providerId="ADAL" clId="{83241F7D-E769-455C-A382-1486DDCA8AC6}" dt="2023-12-23T10:03:13.417" v="103" actId="478"/>
          <ac:picMkLst>
            <pc:docMk/>
            <pc:sldMk cId="2263437688" sldId="334"/>
            <ac:picMk id="8" creationId="{6D63D1BD-B05D-47AC-A928-2B9C985DFC88}"/>
          </ac:picMkLst>
        </pc:picChg>
        <pc:picChg chg="add mod">
          <ac:chgData name="Sebastien Longuemare" userId="4bfced39-a17c-4986-bab1-7437c5995470" providerId="ADAL" clId="{83241F7D-E769-455C-A382-1486DDCA8AC6}" dt="2023-12-23T10:06:12.545" v="142" actId="14100"/>
          <ac:picMkLst>
            <pc:docMk/>
            <pc:sldMk cId="2263437688" sldId="334"/>
            <ac:picMk id="9" creationId="{11883F26-6D72-464A-AED7-F2513353BE70}"/>
          </ac:picMkLst>
        </pc:picChg>
      </pc:sldChg>
      <pc:sldChg chg="addSp delSp modSp add modNotes">
        <pc:chgData name="Sebastien Longuemare" userId="4bfced39-a17c-4986-bab1-7437c5995470" providerId="ADAL" clId="{83241F7D-E769-455C-A382-1486DDCA8AC6}" dt="2023-12-28T10:16:45.606" v="1305"/>
        <pc:sldMkLst>
          <pc:docMk/>
          <pc:sldMk cId="658537588" sldId="335"/>
        </pc:sldMkLst>
        <pc:picChg chg="add mod">
          <ac:chgData name="Sebastien Longuemare" userId="4bfced39-a17c-4986-bab1-7437c5995470" providerId="ADAL" clId="{83241F7D-E769-455C-A382-1486DDCA8AC6}" dt="2023-12-23T10:06:37.131" v="148" actId="14100"/>
          <ac:picMkLst>
            <pc:docMk/>
            <pc:sldMk cId="658537588" sldId="335"/>
            <ac:picMk id="3" creationId="{818B5866-F041-4EFB-99C0-B6D21C46E976}"/>
          </ac:picMkLst>
        </pc:picChg>
        <pc:picChg chg="del">
          <ac:chgData name="Sebastien Longuemare" userId="4bfced39-a17c-4986-bab1-7437c5995470" providerId="ADAL" clId="{83241F7D-E769-455C-A382-1486DDCA8AC6}" dt="2023-12-23T10:06:23.078" v="144" actId="478"/>
          <ac:picMkLst>
            <pc:docMk/>
            <pc:sldMk cId="658537588" sldId="335"/>
            <ac:picMk id="5" creationId="{726B1B80-F671-4603-BFE4-1FFDE9A541A9}"/>
          </ac:picMkLst>
        </pc:picChg>
        <pc:picChg chg="del">
          <ac:chgData name="Sebastien Longuemare" userId="4bfced39-a17c-4986-bab1-7437c5995470" providerId="ADAL" clId="{83241F7D-E769-455C-A382-1486DDCA8AC6}" dt="2023-12-23T10:06:23.721" v="145" actId="478"/>
          <ac:picMkLst>
            <pc:docMk/>
            <pc:sldMk cId="658537588" sldId="335"/>
            <ac:picMk id="9" creationId="{11883F26-6D72-464A-AED7-F2513353BE70}"/>
          </ac:picMkLst>
        </pc:picChg>
      </pc:sldChg>
      <pc:sldChg chg="add del">
        <pc:chgData name="Sebastien Longuemare" userId="4bfced39-a17c-4986-bab1-7437c5995470" providerId="ADAL" clId="{83241F7D-E769-455C-A382-1486DDCA8AC6}" dt="2023-12-28T08:43:32.618" v="561"/>
        <pc:sldMkLst>
          <pc:docMk/>
          <pc:sldMk cId="2881950311" sldId="336"/>
        </pc:sldMkLst>
      </pc:sldChg>
      <pc:sldChg chg="addSp delSp modSp add">
        <pc:chgData name="Sebastien Longuemare" userId="4bfced39-a17c-4986-bab1-7437c5995470" providerId="ADAL" clId="{83241F7D-E769-455C-A382-1486DDCA8AC6}" dt="2023-12-28T08:50:54.201" v="609" actId="1076"/>
        <pc:sldMkLst>
          <pc:docMk/>
          <pc:sldMk cId="3421970739" sldId="336"/>
        </pc:sldMkLst>
        <pc:spChg chg="mod">
          <ac:chgData name="Sebastien Longuemare" userId="4bfced39-a17c-4986-bab1-7437c5995470" providerId="ADAL" clId="{83241F7D-E769-455C-A382-1486DDCA8AC6}" dt="2023-12-28T08:44:03.310" v="603" actId="20577"/>
          <ac:spMkLst>
            <pc:docMk/>
            <pc:sldMk cId="3421970739" sldId="336"/>
            <ac:spMk id="13" creationId="{00000000-0000-0000-0000-000000000000}"/>
          </ac:spMkLst>
        </pc:spChg>
        <pc:picChg chg="add mod">
          <ac:chgData name="Sebastien Longuemare" userId="4bfced39-a17c-4986-bab1-7437c5995470" providerId="ADAL" clId="{83241F7D-E769-455C-A382-1486DDCA8AC6}" dt="2023-12-28T08:50:54.201" v="609" actId="1076"/>
          <ac:picMkLst>
            <pc:docMk/>
            <pc:sldMk cId="3421970739" sldId="336"/>
            <ac:picMk id="4" creationId="{37FE4764-E7B2-4ADC-BB15-1F4BED268FA3}"/>
          </ac:picMkLst>
        </pc:picChg>
        <pc:picChg chg="del">
          <ac:chgData name="Sebastien Longuemare" userId="4bfced39-a17c-4986-bab1-7437c5995470" providerId="ADAL" clId="{83241F7D-E769-455C-A382-1486DDCA8AC6}" dt="2023-12-28T08:43:38.986" v="564" actId="478"/>
          <ac:picMkLst>
            <pc:docMk/>
            <pc:sldMk cId="3421970739" sldId="336"/>
            <ac:picMk id="5" creationId="{E068B0E3-66AC-4D3E-AB04-7972A65FF124}"/>
          </ac:picMkLst>
        </pc:picChg>
        <pc:picChg chg="del">
          <ac:chgData name="Sebastien Longuemare" userId="4bfced39-a17c-4986-bab1-7437c5995470" providerId="ADAL" clId="{83241F7D-E769-455C-A382-1486DDCA8AC6}" dt="2023-12-28T08:43:38.105" v="563" actId="478"/>
          <ac:picMkLst>
            <pc:docMk/>
            <pc:sldMk cId="3421970739" sldId="336"/>
            <ac:picMk id="6" creationId="{1F47471B-627A-4B7B-8A1F-8BFB41CFFE36}"/>
          </ac:picMkLst>
        </pc:picChg>
      </pc:sldChg>
      <pc:sldChg chg="addSp delSp modSp add ord">
        <pc:chgData name="Sebastien Longuemare" userId="4bfced39-a17c-4986-bab1-7437c5995470" providerId="ADAL" clId="{83241F7D-E769-455C-A382-1486DDCA8AC6}" dt="2023-12-28T10:16:05.162" v="1304" actId="14100"/>
        <pc:sldMkLst>
          <pc:docMk/>
          <pc:sldMk cId="437900580" sldId="337"/>
        </pc:sldMkLst>
        <pc:spChg chg="add del mod">
          <ac:chgData name="Sebastien Longuemare" userId="4bfced39-a17c-4986-bab1-7437c5995470" providerId="ADAL" clId="{83241F7D-E769-455C-A382-1486DDCA8AC6}" dt="2023-12-28T09:57:09.462" v="719" actId="767"/>
          <ac:spMkLst>
            <pc:docMk/>
            <pc:sldMk cId="437900580" sldId="337"/>
            <ac:spMk id="2" creationId="{33F27261-EA8D-4DAE-BB32-65BF35EFFE84}"/>
          </ac:spMkLst>
        </pc:spChg>
        <pc:spChg chg="mod">
          <ac:chgData name="Sebastien Longuemare" userId="4bfced39-a17c-4986-bab1-7437c5995470" providerId="ADAL" clId="{83241F7D-E769-455C-A382-1486DDCA8AC6}" dt="2023-12-28T09:55:50.411" v="650" actId="20577"/>
          <ac:spMkLst>
            <pc:docMk/>
            <pc:sldMk cId="437900580" sldId="337"/>
            <ac:spMk id="3" creationId="{00000000-0000-0000-0000-000000000000}"/>
          </ac:spMkLst>
        </pc:spChg>
        <pc:spChg chg="mod">
          <ac:chgData name="Sebastien Longuemare" userId="4bfced39-a17c-4986-bab1-7437c5995470" providerId="ADAL" clId="{83241F7D-E769-455C-A382-1486DDCA8AC6}" dt="2023-12-28T10:06:05.725" v="1203" actId="1076"/>
          <ac:spMkLst>
            <pc:docMk/>
            <pc:sldMk cId="437900580" sldId="337"/>
            <ac:spMk id="4" creationId="{00000000-0000-0000-0000-000000000000}"/>
          </ac:spMkLst>
        </pc:spChg>
        <pc:spChg chg="del mod">
          <ac:chgData name="Sebastien Longuemare" userId="4bfced39-a17c-4986-bab1-7437c5995470" providerId="ADAL" clId="{83241F7D-E769-455C-A382-1486DDCA8AC6}" dt="2023-12-28T09:55:27.382" v="621" actId="478"/>
          <ac:spMkLst>
            <pc:docMk/>
            <pc:sldMk cId="437900580" sldId="337"/>
            <ac:spMk id="5" creationId="{00000000-0000-0000-0000-000000000000}"/>
          </ac:spMkLst>
        </pc:spChg>
        <pc:spChg chg="add del mod">
          <ac:chgData name="Sebastien Longuemare" userId="4bfced39-a17c-4986-bab1-7437c5995470" providerId="ADAL" clId="{83241F7D-E769-455C-A382-1486DDCA8AC6}" dt="2023-12-28T09:58:00.729" v="773"/>
          <ac:spMkLst>
            <pc:docMk/>
            <pc:sldMk cId="437900580" sldId="337"/>
            <ac:spMk id="6" creationId="{283B1790-5EB6-46D0-A8D1-7EBEDEB562AE}"/>
          </ac:spMkLst>
        </pc:spChg>
        <pc:spChg chg="del mod">
          <ac:chgData name="Sebastien Longuemare" userId="4bfced39-a17c-4986-bab1-7437c5995470" providerId="ADAL" clId="{83241F7D-E769-455C-A382-1486DDCA8AC6}" dt="2023-12-28T09:55:25.542" v="619" actId="478"/>
          <ac:spMkLst>
            <pc:docMk/>
            <pc:sldMk cId="437900580" sldId="337"/>
            <ac:spMk id="7" creationId="{33A71BAB-BF20-4B11-887B-F45D40435ADB}"/>
          </ac:spMkLst>
        </pc:spChg>
        <pc:spChg chg="add del mod">
          <ac:chgData name="Sebastien Longuemare" userId="4bfced39-a17c-4986-bab1-7437c5995470" providerId="ADAL" clId="{83241F7D-E769-455C-A382-1486DDCA8AC6}" dt="2023-12-28T09:58:00.729" v="771"/>
          <ac:spMkLst>
            <pc:docMk/>
            <pc:sldMk cId="437900580" sldId="337"/>
            <ac:spMk id="8" creationId="{30580ED7-0673-4C4D-88F4-B101C371BC41}"/>
          </ac:spMkLst>
        </pc:spChg>
        <pc:spChg chg="del mod">
          <ac:chgData name="Sebastien Longuemare" userId="4bfced39-a17c-4986-bab1-7437c5995470" providerId="ADAL" clId="{83241F7D-E769-455C-A382-1486DDCA8AC6}" dt="2023-12-28T09:55:32.614" v="625" actId="478"/>
          <ac:spMkLst>
            <pc:docMk/>
            <pc:sldMk cId="437900580" sldId="337"/>
            <ac:spMk id="10" creationId="{798A8706-A999-4C30-A6E8-3F4FA884DAB7}"/>
          </ac:spMkLst>
        </pc:spChg>
        <pc:spChg chg="add mod">
          <ac:chgData name="Sebastien Longuemare" userId="4bfced39-a17c-4986-bab1-7437c5995470" providerId="ADAL" clId="{83241F7D-E769-455C-A382-1486DDCA8AC6}" dt="2023-12-28T10:16:05.162" v="1304" actId="14100"/>
          <ac:spMkLst>
            <pc:docMk/>
            <pc:sldMk cId="437900580" sldId="337"/>
            <ac:spMk id="11" creationId="{55B78E05-A3A1-4D47-99DA-B6AFBBFDD3C6}"/>
          </ac:spMkLst>
        </pc:spChg>
        <pc:spChg chg="del">
          <ac:chgData name="Sebastien Longuemare" userId="4bfced39-a17c-4986-bab1-7437c5995470" providerId="ADAL" clId="{83241F7D-E769-455C-A382-1486DDCA8AC6}" dt="2023-12-28T09:55:28.295" v="622" actId="478"/>
          <ac:spMkLst>
            <pc:docMk/>
            <pc:sldMk cId="437900580" sldId="337"/>
            <ac:spMk id="13" creationId="{276E82BA-38EE-4B51-9C46-7748FDCFC371}"/>
          </ac:spMkLst>
        </pc:spChg>
        <pc:spChg chg="add del mod">
          <ac:chgData name="Sebastien Longuemare" userId="4bfced39-a17c-4986-bab1-7437c5995470" providerId="ADAL" clId="{83241F7D-E769-455C-A382-1486DDCA8AC6}" dt="2023-12-28T09:58:25.627" v="779"/>
          <ac:spMkLst>
            <pc:docMk/>
            <pc:sldMk cId="437900580" sldId="337"/>
            <ac:spMk id="14" creationId="{139B228C-7532-4274-922C-4463DAD1F838}"/>
          </ac:spMkLst>
        </pc:spChg>
        <pc:spChg chg="add del mod">
          <ac:chgData name="Sebastien Longuemare" userId="4bfced39-a17c-4986-bab1-7437c5995470" providerId="ADAL" clId="{83241F7D-E769-455C-A382-1486DDCA8AC6}" dt="2023-12-28T09:58:25.627" v="781"/>
          <ac:spMkLst>
            <pc:docMk/>
            <pc:sldMk cId="437900580" sldId="337"/>
            <ac:spMk id="16" creationId="{0BBBBF67-83A4-4E63-AD57-6E8799A20241}"/>
          </ac:spMkLst>
        </pc:spChg>
        <pc:spChg chg="add del mod">
          <ac:chgData name="Sebastien Longuemare" userId="4bfced39-a17c-4986-bab1-7437c5995470" providerId="ADAL" clId="{83241F7D-E769-455C-A382-1486DDCA8AC6}" dt="2023-12-28T10:00:02.284" v="882" actId="478"/>
          <ac:spMkLst>
            <pc:docMk/>
            <pc:sldMk cId="437900580" sldId="337"/>
            <ac:spMk id="17" creationId="{D76C4AA5-61B7-4C32-8F00-2868EE4187FE}"/>
          </ac:spMkLst>
        </pc:spChg>
        <pc:spChg chg="add mod">
          <ac:chgData name="Sebastien Longuemare" userId="4bfced39-a17c-4986-bab1-7437c5995470" providerId="ADAL" clId="{83241F7D-E769-455C-A382-1486DDCA8AC6}" dt="2023-12-28T10:15:31.326" v="1286" actId="20577"/>
          <ac:spMkLst>
            <pc:docMk/>
            <pc:sldMk cId="437900580" sldId="337"/>
            <ac:spMk id="19" creationId="{8441952A-A1BB-4159-8D43-97B7279A84AD}"/>
          </ac:spMkLst>
        </pc:spChg>
        <pc:graphicFrameChg chg="add mod modGraphic">
          <ac:chgData name="Sebastien Longuemare" userId="4bfced39-a17c-4986-bab1-7437c5995470" providerId="ADAL" clId="{83241F7D-E769-455C-A382-1486DDCA8AC6}" dt="2023-12-28T10:04:20.485" v="1016" actId="114"/>
          <ac:graphicFrameMkLst>
            <pc:docMk/>
            <pc:sldMk cId="437900580" sldId="337"/>
            <ac:graphicFrameMk id="18" creationId="{E1A7F1DE-D061-4F6C-963E-59BA7ACDB642}"/>
          </ac:graphicFrameMkLst>
        </pc:graphicFrameChg>
        <pc:picChg chg="del">
          <ac:chgData name="Sebastien Longuemare" userId="4bfced39-a17c-4986-bab1-7437c5995470" providerId="ADAL" clId="{83241F7D-E769-455C-A382-1486DDCA8AC6}" dt="2023-12-28T09:55:21.586" v="614" actId="478"/>
          <ac:picMkLst>
            <pc:docMk/>
            <pc:sldMk cId="437900580" sldId="337"/>
            <ac:picMk id="9" creationId="{A6565B50-3FC4-4425-9355-0C92F8DB52B1}"/>
          </ac:picMkLst>
        </pc:picChg>
        <pc:picChg chg="del">
          <ac:chgData name="Sebastien Longuemare" userId="4bfced39-a17c-4986-bab1-7437c5995470" providerId="ADAL" clId="{83241F7D-E769-455C-A382-1486DDCA8AC6}" dt="2023-12-28T09:55:22.276" v="615" actId="478"/>
          <ac:picMkLst>
            <pc:docMk/>
            <pc:sldMk cId="437900580" sldId="337"/>
            <ac:picMk id="12" creationId="{0691BDC8-4CB4-4719-9E25-E4BB82E9A306}"/>
          </ac:picMkLst>
        </pc:picChg>
        <pc:picChg chg="del">
          <ac:chgData name="Sebastien Longuemare" userId="4bfced39-a17c-4986-bab1-7437c5995470" providerId="ADAL" clId="{83241F7D-E769-455C-A382-1486DDCA8AC6}" dt="2023-12-28T09:55:29.095" v="623" actId="478"/>
          <ac:picMkLst>
            <pc:docMk/>
            <pc:sldMk cId="437900580" sldId="337"/>
            <ac:picMk id="15" creationId="{A100B937-B5D8-4052-857C-3D3DE04BE39D}"/>
          </ac:picMkLst>
        </pc:picChg>
      </pc:sldChg>
      <pc:sldMasterChg chg="delSldLayout">
        <pc:chgData name="Sebastien Longuemare" userId="4bfced39-a17c-4986-bab1-7437c5995470" providerId="ADAL" clId="{83241F7D-E769-455C-A382-1486DDCA8AC6}" dt="2023-12-23T09:55:53.592" v="54" actId="2696"/>
        <pc:sldMasterMkLst>
          <pc:docMk/>
          <pc:sldMasterMk cId="0" sldId="2147483658"/>
        </pc:sldMasterMkLst>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CC807B-1C08-4EBB-91F5-FBD878C1774D}"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fr-FR"/>
        </a:p>
      </dgm:t>
    </dgm:pt>
    <dgm:pt modelId="{21046BBC-E42F-4222-910E-924B6B037A8D}">
      <dgm:prSet phldrT="[Texte]" custT="1"/>
      <dgm:spPr/>
      <dgm:t>
        <a:bodyPr/>
        <a:lstStyle/>
        <a:p>
          <a:r>
            <a:rPr lang="fr-FR" sz="800" b="1" dirty="0"/>
            <a:t>Accueil</a:t>
          </a:r>
        </a:p>
      </dgm:t>
    </dgm:pt>
    <dgm:pt modelId="{099D46AE-AC97-4215-8D02-5723E491D03A}" type="parTrans" cxnId="{3A7981D2-E2CD-4B73-B9EA-F897EA19EB22}">
      <dgm:prSet/>
      <dgm:spPr/>
      <dgm:t>
        <a:bodyPr/>
        <a:lstStyle/>
        <a:p>
          <a:endParaRPr lang="fr-FR" sz="800" b="1"/>
        </a:p>
      </dgm:t>
    </dgm:pt>
    <dgm:pt modelId="{44E248D6-B155-4D8D-BE8B-AE5714252AD8}" type="sibTrans" cxnId="{3A7981D2-E2CD-4B73-B9EA-F897EA19EB22}">
      <dgm:prSet/>
      <dgm:spPr/>
      <dgm:t>
        <a:bodyPr/>
        <a:lstStyle/>
        <a:p>
          <a:endParaRPr lang="fr-FR" sz="800" b="1"/>
        </a:p>
      </dgm:t>
    </dgm:pt>
    <dgm:pt modelId="{5E418FEB-BD27-4FAE-BC73-FDF25ECFA6C5}">
      <dgm:prSet phldrT="[Texte]" custT="1"/>
      <dgm:spPr/>
      <dgm:t>
        <a:bodyPr/>
        <a:lstStyle/>
        <a:p>
          <a:r>
            <a:rPr lang="fr-FR" sz="800" b="1" dirty="0"/>
            <a:t>Sécurité</a:t>
          </a:r>
        </a:p>
      </dgm:t>
    </dgm:pt>
    <dgm:pt modelId="{0847398A-28D4-4B8C-B8A0-1510534867FF}" type="parTrans" cxnId="{F08254E1-A210-435C-9A57-DC85FC1F2BF8}">
      <dgm:prSet/>
      <dgm:spPr/>
      <dgm:t>
        <a:bodyPr/>
        <a:lstStyle/>
        <a:p>
          <a:endParaRPr lang="fr-FR" sz="800" b="1"/>
        </a:p>
      </dgm:t>
    </dgm:pt>
    <dgm:pt modelId="{77268DB3-390C-46D2-AFDF-DF432E45FC9D}" type="sibTrans" cxnId="{F08254E1-A210-435C-9A57-DC85FC1F2BF8}">
      <dgm:prSet/>
      <dgm:spPr/>
      <dgm:t>
        <a:bodyPr/>
        <a:lstStyle/>
        <a:p>
          <a:endParaRPr lang="fr-FR" sz="800" b="1"/>
        </a:p>
      </dgm:t>
    </dgm:pt>
    <dgm:pt modelId="{7940C4A4-EDC1-478E-A727-6E0E94077269}">
      <dgm:prSet phldrT="[Texte]" custT="1"/>
      <dgm:spPr/>
      <dgm:t>
        <a:bodyPr/>
        <a:lstStyle/>
        <a:p>
          <a:r>
            <a:rPr lang="fr-FR" sz="800" b="1" dirty="0"/>
            <a:t>Évolution pédagogique</a:t>
          </a:r>
        </a:p>
      </dgm:t>
    </dgm:pt>
    <dgm:pt modelId="{B92BDC24-EE38-4831-A37F-1285C59D5584}" type="parTrans" cxnId="{5EC092AA-C3F4-4F37-AB6A-FE124DA7A777}">
      <dgm:prSet/>
      <dgm:spPr/>
      <dgm:t>
        <a:bodyPr/>
        <a:lstStyle/>
        <a:p>
          <a:endParaRPr lang="fr-FR" sz="800" b="1"/>
        </a:p>
      </dgm:t>
    </dgm:pt>
    <dgm:pt modelId="{12D483CE-7D42-4EF5-9951-CFC87CF501DA}" type="sibTrans" cxnId="{5EC092AA-C3F4-4F37-AB6A-FE124DA7A777}">
      <dgm:prSet/>
      <dgm:spPr/>
      <dgm:t>
        <a:bodyPr/>
        <a:lstStyle/>
        <a:p>
          <a:endParaRPr lang="fr-FR" sz="800" b="1"/>
        </a:p>
      </dgm:t>
    </dgm:pt>
    <dgm:pt modelId="{BB423D5E-792A-4B6F-A33D-A1524C0C3BA3}">
      <dgm:prSet phldrT="[Texte]" custT="1"/>
      <dgm:spPr/>
      <dgm:t>
        <a:bodyPr/>
        <a:lstStyle/>
        <a:p>
          <a:r>
            <a:rPr lang="fr-FR" sz="800" b="1" dirty="0"/>
            <a:t>P.O.S.S.</a:t>
          </a:r>
        </a:p>
      </dgm:t>
    </dgm:pt>
    <dgm:pt modelId="{F4FD22AC-532E-4287-9121-8F6A0DD29739}" type="parTrans" cxnId="{95C30913-3E52-42AA-9011-F7A51FF89716}">
      <dgm:prSet/>
      <dgm:spPr/>
      <dgm:t>
        <a:bodyPr/>
        <a:lstStyle/>
        <a:p>
          <a:endParaRPr lang="fr-FR" sz="800" b="1"/>
        </a:p>
      </dgm:t>
    </dgm:pt>
    <dgm:pt modelId="{D4A0C11B-95A9-487A-9BF6-A8955DC10385}" type="sibTrans" cxnId="{95C30913-3E52-42AA-9011-F7A51FF89716}">
      <dgm:prSet/>
      <dgm:spPr/>
      <dgm:t>
        <a:bodyPr/>
        <a:lstStyle/>
        <a:p>
          <a:endParaRPr lang="fr-FR" sz="800" b="1"/>
        </a:p>
      </dgm:t>
    </dgm:pt>
    <dgm:pt modelId="{59C4454B-5438-4EC9-8FC3-C595A3DCB419}">
      <dgm:prSet phldrT="[Texte]" custT="1"/>
      <dgm:spPr/>
      <dgm:t>
        <a:bodyPr/>
        <a:lstStyle/>
        <a:p>
          <a:r>
            <a:rPr lang="fr-FR" sz="800" b="1" dirty="0"/>
            <a:t>En classe</a:t>
          </a:r>
        </a:p>
      </dgm:t>
    </dgm:pt>
    <dgm:pt modelId="{2AFA8177-3036-4303-B7AE-7A42B5DDC9BA}" type="parTrans" cxnId="{3BD84252-DE46-4FED-AB76-536A239DC802}">
      <dgm:prSet/>
      <dgm:spPr/>
      <dgm:t>
        <a:bodyPr/>
        <a:lstStyle/>
        <a:p>
          <a:endParaRPr lang="fr-FR" sz="800" b="1"/>
        </a:p>
      </dgm:t>
    </dgm:pt>
    <dgm:pt modelId="{0CB858DF-CB1B-4828-B879-C4B903BAE6A6}" type="sibTrans" cxnId="{3BD84252-DE46-4FED-AB76-536A239DC802}">
      <dgm:prSet/>
      <dgm:spPr/>
      <dgm:t>
        <a:bodyPr/>
        <a:lstStyle/>
        <a:p>
          <a:endParaRPr lang="fr-FR" sz="800" b="1"/>
        </a:p>
      </dgm:t>
    </dgm:pt>
    <dgm:pt modelId="{F031772A-76F2-4911-9A24-7667E5854ACA}">
      <dgm:prSet phldrT="[Texte]" custT="1"/>
      <dgm:spPr/>
      <dgm:t>
        <a:bodyPr/>
        <a:lstStyle/>
        <a:p>
          <a:r>
            <a:rPr lang="fr-FR" sz="800" b="1" dirty="0"/>
            <a:t>Organisation dans les vestiaires</a:t>
          </a:r>
        </a:p>
      </dgm:t>
    </dgm:pt>
    <dgm:pt modelId="{5FF3012E-51BD-40CB-AF5D-D6A0CAD967D2}" type="parTrans" cxnId="{BE538809-2899-4439-84DA-B77874024844}">
      <dgm:prSet/>
      <dgm:spPr/>
      <dgm:t>
        <a:bodyPr/>
        <a:lstStyle/>
        <a:p>
          <a:endParaRPr lang="fr-FR" sz="800" b="1"/>
        </a:p>
      </dgm:t>
    </dgm:pt>
    <dgm:pt modelId="{15196A9B-1007-49E7-BA15-C92254A14C83}" type="sibTrans" cxnId="{BE538809-2899-4439-84DA-B77874024844}">
      <dgm:prSet/>
      <dgm:spPr/>
      <dgm:t>
        <a:bodyPr/>
        <a:lstStyle/>
        <a:p>
          <a:endParaRPr lang="fr-FR" sz="800" b="1"/>
        </a:p>
      </dgm:t>
    </dgm:pt>
    <dgm:pt modelId="{B6F0A713-2EBA-42AE-9BD0-628FC964123B}">
      <dgm:prSet phldrT="[Texte]" custT="1"/>
      <dgm:spPr/>
      <dgm:t>
        <a:bodyPr/>
        <a:lstStyle/>
        <a:p>
          <a:r>
            <a:rPr lang="fr-FR" sz="800" b="1" dirty="0"/>
            <a:t>Parcours du baigneur</a:t>
          </a:r>
        </a:p>
      </dgm:t>
    </dgm:pt>
    <dgm:pt modelId="{B5B24254-5E73-4ADB-A9CE-051BBDD748FA}" type="parTrans" cxnId="{C97CCA44-BA16-4E11-8B90-99FA90D7305F}">
      <dgm:prSet/>
      <dgm:spPr/>
      <dgm:t>
        <a:bodyPr/>
        <a:lstStyle/>
        <a:p>
          <a:endParaRPr lang="fr-FR" sz="800" b="1"/>
        </a:p>
      </dgm:t>
    </dgm:pt>
    <dgm:pt modelId="{CE1BC714-9DA2-4FF9-B74A-7C95B8CC8F51}" type="sibTrans" cxnId="{C97CCA44-BA16-4E11-8B90-99FA90D7305F}">
      <dgm:prSet/>
      <dgm:spPr/>
      <dgm:t>
        <a:bodyPr/>
        <a:lstStyle/>
        <a:p>
          <a:endParaRPr lang="fr-FR" sz="800" b="1"/>
        </a:p>
      </dgm:t>
    </dgm:pt>
    <dgm:pt modelId="{B7F4B669-19DA-4D42-BF48-41830D6BADAD}">
      <dgm:prSet phldrT="[Texte]" custT="1"/>
      <dgm:spPr/>
      <dgm:t>
        <a:bodyPr/>
        <a:lstStyle/>
        <a:p>
          <a:r>
            <a:rPr lang="fr-FR" sz="800" b="1" dirty="0"/>
            <a:t>Socle de compétences</a:t>
          </a:r>
        </a:p>
      </dgm:t>
    </dgm:pt>
    <dgm:pt modelId="{15F818CC-1F57-4689-B0D1-004382366D1F}" type="parTrans" cxnId="{416B0786-E9E0-4521-894B-B97C37021B47}">
      <dgm:prSet/>
      <dgm:spPr/>
      <dgm:t>
        <a:bodyPr/>
        <a:lstStyle/>
        <a:p>
          <a:endParaRPr lang="fr-FR" sz="800" b="1"/>
        </a:p>
      </dgm:t>
    </dgm:pt>
    <dgm:pt modelId="{27345EBF-9B74-4744-9095-1940B5430BC6}" type="sibTrans" cxnId="{416B0786-E9E0-4521-894B-B97C37021B47}">
      <dgm:prSet/>
      <dgm:spPr/>
      <dgm:t>
        <a:bodyPr/>
        <a:lstStyle/>
        <a:p>
          <a:endParaRPr lang="fr-FR" sz="800" b="1"/>
        </a:p>
      </dgm:t>
    </dgm:pt>
    <dgm:pt modelId="{CF8D375B-840B-453A-8A5E-EE36752344CD}">
      <dgm:prSet phldrT="[Texte]" custT="1"/>
      <dgm:spPr/>
      <dgm:t>
        <a:bodyPr/>
        <a:lstStyle/>
        <a:p>
          <a:r>
            <a:rPr lang="fr-FR" sz="800" b="1" dirty="0" err="1"/>
            <a:t>Pass</a:t>
          </a:r>
          <a:r>
            <a:rPr lang="fr-FR" sz="800" b="1" dirty="0"/>
            <a:t> Nautique</a:t>
          </a:r>
        </a:p>
      </dgm:t>
    </dgm:pt>
    <dgm:pt modelId="{3C82E1C1-8E62-4B7D-9CAD-96B98A3311AB}" type="parTrans" cxnId="{E0D20255-CB18-4ADE-BE29-8B679AA10AAC}">
      <dgm:prSet/>
      <dgm:spPr/>
      <dgm:t>
        <a:bodyPr/>
        <a:lstStyle/>
        <a:p>
          <a:endParaRPr lang="fr-FR" sz="800" b="1"/>
        </a:p>
      </dgm:t>
    </dgm:pt>
    <dgm:pt modelId="{43223B0F-EA53-4A31-B6E0-33FD40094A22}" type="sibTrans" cxnId="{E0D20255-CB18-4ADE-BE29-8B679AA10AAC}">
      <dgm:prSet/>
      <dgm:spPr/>
      <dgm:t>
        <a:bodyPr/>
        <a:lstStyle/>
        <a:p>
          <a:endParaRPr lang="fr-FR" sz="800" b="1"/>
        </a:p>
      </dgm:t>
    </dgm:pt>
    <dgm:pt modelId="{6EDD9733-B84F-44AB-B9FC-966652DA8B01}">
      <dgm:prSet phldrT="[Texte]" custT="1"/>
      <dgm:spPr/>
      <dgm:t>
        <a:bodyPr/>
        <a:lstStyle/>
        <a:p>
          <a:r>
            <a:rPr lang="fr-FR" sz="800" b="1" dirty="0"/>
            <a:t>Diagnostiques</a:t>
          </a:r>
        </a:p>
      </dgm:t>
    </dgm:pt>
    <dgm:pt modelId="{80ECFDA2-D4E2-4A62-B827-48A4070F9ACB}" type="parTrans" cxnId="{178D3FBB-256F-41B8-BE84-1061E447487E}">
      <dgm:prSet/>
      <dgm:spPr/>
      <dgm:t>
        <a:bodyPr/>
        <a:lstStyle/>
        <a:p>
          <a:endParaRPr lang="fr-FR" sz="800" b="1"/>
        </a:p>
      </dgm:t>
    </dgm:pt>
    <dgm:pt modelId="{E3B7AEA3-31C4-40B5-BF16-5C1E73BC1EE4}" type="sibTrans" cxnId="{178D3FBB-256F-41B8-BE84-1061E447487E}">
      <dgm:prSet/>
      <dgm:spPr/>
      <dgm:t>
        <a:bodyPr/>
        <a:lstStyle/>
        <a:p>
          <a:endParaRPr lang="fr-FR" sz="800" b="1"/>
        </a:p>
      </dgm:t>
    </dgm:pt>
    <dgm:pt modelId="{F611BA32-328E-40D1-B89A-254EA1AF15BE}">
      <dgm:prSet phldrT="[Texte]" custT="1"/>
      <dgm:spPr/>
      <dgm:t>
        <a:bodyPr/>
        <a:lstStyle/>
        <a:p>
          <a:r>
            <a:rPr lang="fr-FR" sz="800" b="1"/>
            <a:t>Certificatives</a:t>
          </a:r>
          <a:endParaRPr lang="fr-FR" sz="800" b="1" dirty="0"/>
        </a:p>
      </dgm:t>
    </dgm:pt>
    <dgm:pt modelId="{57C0A09E-9C13-447B-8E92-6079F03CC714}" type="parTrans" cxnId="{8B38A453-7E64-4F66-8DCA-99A10D7260C9}">
      <dgm:prSet/>
      <dgm:spPr/>
      <dgm:t>
        <a:bodyPr/>
        <a:lstStyle/>
        <a:p>
          <a:endParaRPr lang="fr-FR" sz="800" b="1"/>
        </a:p>
      </dgm:t>
    </dgm:pt>
    <dgm:pt modelId="{2B78B09D-C9FA-4AC5-9A17-A1AD14B4C265}" type="sibTrans" cxnId="{8B38A453-7E64-4F66-8DCA-99A10D7260C9}">
      <dgm:prSet/>
      <dgm:spPr/>
      <dgm:t>
        <a:bodyPr/>
        <a:lstStyle/>
        <a:p>
          <a:endParaRPr lang="fr-FR" sz="800" b="1"/>
        </a:p>
      </dgm:t>
    </dgm:pt>
    <dgm:pt modelId="{9BAD2275-7D47-43D8-BFEF-D9BE7D7268DF}">
      <dgm:prSet phldrT="[Texte]" custT="1"/>
      <dgm:spPr/>
      <dgm:t>
        <a:bodyPr/>
        <a:lstStyle/>
        <a:p>
          <a:r>
            <a:rPr lang="fr-FR" sz="800" b="1" dirty="0"/>
            <a:t>Attestation du Savoir-Nager en Sécurité</a:t>
          </a:r>
        </a:p>
      </dgm:t>
    </dgm:pt>
    <dgm:pt modelId="{60B21F1F-38D2-4294-B277-4E1318F4AE4E}" type="parTrans" cxnId="{2C7F6203-6EC6-419A-8A40-2B39063B8917}">
      <dgm:prSet/>
      <dgm:spPr/>
      <dgm:t>
        <a:bodyPr/>
        <a:lstStyle/>
        <a:p>
          <a:endParaRPr lang="fr-FR" sz="800" b="1"/>
        </a:p>
      </dgm:t>
    </dgm:pt>
    <dgm:pt modelId="{43270898-1A80-46D0-884A-D068F6375690}" type="sibTrans" cxnId="{2C7F6203-6EC6-419A-8A40-2B39063B8917}">
      <dgm:prSet/>
      <dgm:spPr/>
      <dgm:t>
        <a:bodyPr/>
        <a:lstStyle/>
        <a:p>
          <a:endParaRPr lang="fr-FR" sz="800" b="1"/>
        </a:p>
      </dgm:t>
    </dgm:pt>
    <dgm:pt modelId="{70A99672-8857-4166-8E76-C9AC7C92D8DF}">
      <dgm:prSet phldrT="[Texte]" custT="1"/>
      <dgm:spPr/>
      <dgm:t>
        <a:bodyPr/>
        <a:lstStyle/>
        <a:p>
          <a:r>
            <a:rPr lang="fr-FR" sz="800" b="1" dirty="0"/>
            <a:t>Évaluations</a:t>
          </a:r>
        </a:p>
      </dgm:t>
    </dgm:pt>
    <dgm:pt modelId="{C48244C6-2822-4521-84B9-CC418A8A9334}" type="sibTrans" cxnId="{C39E47F4-4333-4ACF-87E6-78CEE6DFC6F3}">
      <dgm:prSet/>
      <dgm:spPr/>
      <dgm:t>
        <a:bodyPr/>
        <a:lstStyle/>
        <a:p>
          <a:endParaRPr lang="fr-FR" sz="800" b="1"/>
        </a:p>
      </dgm:t>
    </dgm:pt>
    <dgm:pt modelId="{22726D7B-18F9-45DE-B365-4F79C3AAA45C}" type="parTrans" cxnId="{C39E47F4-4333-4ACF-87E6-78CEE6DFC6F3}">
      <dgm:prSet/>
      <dgm:spPr/>
      <dgm:t>
        <a:bodyPr/>
        <a:lstStyle/>
        <a:p>
          <a:endParaRPr lang="fr-FR" sz="800" b="1"/>
        </a:p>
      </dgm:t>
    </dgm:pt>
    <dgm:pt modelId="{A69C9692-F116-44D4-9F11-39753C067FE1}" type="pres">
      <dgm:prSet presAssocID="{87CC807B-1C08-4EBB-91F5-FBD878C1774D}" presName="hierChild1" presStyleCnt="0">
        <dgm:presLayoutVars>
          <dgm:chPref val="1"/>
          <dgm:dir/>
          <dgm:animOne val="branch"/>
          <dgm:animLvl val="lvl"/>
          <dgm:resizeHandles/>
        </dgm:presLayoutVars>
      </dgm:prSet>
      <dgm:spPr/>
    </dgm:pt>
    <dgm:pt modelId="{7D2B3E90-06F0-4072-84B1-7B4095327BB9}" type="pres">
      <dgm:prSet presAssocID="{21046BBC-E42F-4222-910E-924B6B037A8D}" presName="hierRoot1" presStyleCnt="0"/>
      <dgm:spPr/>
    </dgm:pt>
    <dgm:pt modelId="{9221CE2D-9DC6-433C-A5EC-FE60FA5D0D2A}" type="pres">
      <dgm:prSet presAssocID="{21046BBC-E42F-4222-910E-924B6B037A8D}" presName="composite" presStyleCnt="0"/>
      <dgm:spPr/>
    </dgm:pt>
    <dgm:pt modelId="{70DD8975-CC33-4A5D-A726-D7B94D1FFF54}" type="pres">
      <dgm:prSet presAssocID="{21046BBC-E42F-4222-910E-924B6B037A8D}" presName="background" presStyleLbl="node0" presStyleIdx="0" presStyleCnt="3"/>
      <dgm:spPr/>
    </dgm:pt>
    <dgm:pt modelId="{4BA5C11A-D453-4B68-A3D9-3B38AD781432}" type="pres">
      <dgm:prSet presAssocID="{21046BBC-E42F-4222-910E-924B6B037A8D}" presName="text" presStyleLbl="fgAcc0" presStyleIdx="0" presStyleCnt="3">
        <dgm:presLayoutVars>
          <dgm:chPref val="3"/>
        </dgm:presLayoutVars>
      </dgm:prSet>
      <dgm:spPr/>
    </dgm:pt>
    <dgm:pt modelId="{62D7ED3D-1FC2-4D6E-ACEA-7D322810AEEC}" type="pres">
      <dgm:prSet presAssocID="{21046BBC-E42F-4222-910E-924B6B037A8D}" presName="hierChild2" presStyleCnt="0"/>
      <dgm:spPr/>
    </dgm:pt>
    <dgm:pt modelId="{0DADBF91-BA31-4B35-B4B8-E94FC8798013}" type="pres">
      <dgm:prSet presAssocID="{2AFA8177-3036-4303-B7AE-7A42B5DDC9BA}" presName="Name10" presStyleLbl="parChTrans1D2" presStyleIdx="0" presStyleCnt="6"/>
      <dgm:spPr/>
    </dgm:pt>
    <dgm:pt modelId="{AFF1C96C-C637-4534-BBF8-81DBD9DB2E48}" type="pres">
      <dgm:prSet presAssocID="{59C4454B-5438-4EC9-8FC3-C595A3DCB419}" presName="hierRoot2" presStyleCnt="0"/>
      <dgm:spPr/>
    </dgm:pt>
    <dgm:pt modelId="{A71132E8-7123-48F4-971A-8194BAA34118}" type="pres">
      <dgm:prSet presAssocID="{59C4454B-5438-4EC9-8FC3-C595A3DCB419}" presName="composite2" presStyleCnt="0"/>
      <dgm:spPr/>
    </dgm:pt>
    <dgm:pt modelId="{9FCE4D58-EEDA-4F29-9FC1-268F7AEEB3F7}" type="pres">
      <dgm:prSet presAssocID="{59C4454B-5438-4EC9-8FC3-C595A3DCB419}" presName="background2" presStyleLbl="node2" presStyleIdx="0" presStyleCnt="6"/>
      <dgm:spPr/>
    </dgm:pt>
    <dgm:pt modelId="{CCB6A1D8-A4AB-4FEF-9D2A-BB26AE649160}" type="pres">
      <dgm:prSet presAssocID="{59C4454B-5438-4EC9-8FC3-C595A3DCB419}" presName="text2" presStyleLbl="fgAcc2" presStyleIdx="0" presStyleCnt="6">
        <dgm:presLayoutVars>
          <dgm:chPref val="3"/>
        </dgm:presLayoutVars>
      </dgm:prSet>
      <dgm:spPr/>
    </dgm:pt>
    <dgm:pt modelId="{9529A3D2-8F0E-47A3-BBE1-3749891A0C96}" type="pres">
      <dgm:prSet presAssocID="{59C4454B-5438-4EC9-8FC3-C595A3DCB419}" presName="hierChild3" presStyleCnt="0"/>
      <dgm:spPr/>
    </dgm:pt>
    <dgm:pt modelId="{EFE6C705-9A2E-43B2-88A1-31BFD598C541}" type="pres">
      <dgm:prSet presAssocID="{5FF3012E-51BD-40CB-AF5D-D6A0CAD967D2}" presName="Name10" presStyleLbl="parChTrans1D2" presStyleIdx="1" presStyleCnt="6"/>
      <dgm:spPr/>
    </dgm:pt>
    <dgm:pt modelId="{F28CAB6E-97DE-4F0A-92C7-299C85228690}" type="pres">
      <dgm:prSet presAssocID="{F031772A-76F2-4911-9A24-7667E5854ACA}" presName="hierRoot2" presStyleCnt="0"/>
      <dgm:spPr/>
    </dgm:pt>
    <dgm:pt modelId="{193DC7CE-91B5-4050-8C1D-7702F5AE56C6}" type="pres">
      <dgm:prSet presAssocID="{F031772A-76F2-4911-9A24-7667E5854ACA}" presName="composite2" presStyleCnt="0"/>
      <dgm:spPr/>
    </dgm:pt>
    <dgm:pt modelId="{994ABD6A-D9EC-4DE1-875A-9B7352D232C6}" type="pres">
      <dgm:prSet presAssocID="{F031772A-76F2-4911-9A24-7667E5854ACA}" presName="background2" presStyleLbl="node2" presStyleIdx="1" presStyleCnt="6"/>
      <dgm:spPr/>
    </dgm:pt>
    <dgm:pt modelId="{F14E5995-A2B5-485F-9A6C-AB780D308173}" type="pres">
      <dgm:prSet presAssocID="{F031772A-76F2-4911-9A24-7667E5854ACA}" presName="text2" presStyleLbl="fgAcc2" presStyleIdx="1" presStyleCnt="6">
        <dgm:presLayoutVars>
          <dgm:chPref val="3"/>
        </dgm:presLayoutVars>
      </dgm:prSet>
      <dgm:spPr/>
    </dgm:pt>
    <dgm:pt modelId="{02262110-A23F-4164-A2A2-723EAF6B3B57}" type="pres">
      <dgm:prSet presAssocID="{F031772A-76F2-4911-9A24-7667E5854ACA}" presName="hierChild3" presStyleCnt="0"/>
      <dgm:spPr/>
    </dgm:pt>
    <dgm:pt modelId="{71653C59-4427-49D0-AD43-A72645596C79}" type="pres">
      <dgm:prSet presAssocID="{B5B24254-5E73-4ADB-A9CE-051BBDD748FA}" presName="Name10" presStyleLbl="parChTrans1D2" presStyleIdx="2" presStyleCnt="6"/>
      <dgm:spPr/>
    </dgm:pt>
    <dgm:pt modelId="{62C705A6-870E-48F2-B205-10FD121AD78E}" type="pres">
      <dgm:prSet presAssocID="{B6F0A713-2EBA-42AE-9BD0-628FC964123B}" presName="hierRoot2" presStyleCnt="0"/>
      <dgm:spPr/>
    </dgm:pt>
    <dgm:pt modelId="{CAD0B870-5F57-4014-BBCE-40A8621DA295}" type="pres">
      <dgm:prSet presAssocID="{B6F0A713-2EBA-42AE-9BD0-628FC964123B}" presName="composite2" presStyleCnt="0"/>
      <dgm:spPr/>
    </dgm:pt>
    <dgm:pt modelId="{6A4840DA-EAEA-480A-BA03-5AA27CA604BD}" type="pres">
      <dgm:prSet presAssocID="{B6F0A713-2EBA-42AE-9BD0-628FC964123B}" presName="background2" presStyleLbl="node2" presStyleIdx="2" presStyleCnt="6"/>
      <dgm:spPr/>
    </dgm:pt>
    <dgm:pt modelId="{4EC97BA3-7C05-4E67-986E-4FCAE815D29F}" type="pres">
      <dgm:prSet presAssocID="{B6F0A713-2EBA-42AE-9BD0-628FC964123B}" presName="text2" presStyleLbl="fgAcc2" presStyleIdx="2" presStyleCnt="6">
        <dgm:presLayoutVars>
          <dgm:chPref val="3"/>
        </dgm:presLayoutVars>
      </dgm:prSet>
      <dgm:spPr/>
    </dgm:pt>
    <dgm:pt modelId="{3FC585F1-DB89-4A64-AB07-C571D1C48216}" type="pres">
      <dgm:prSet presAssocID="{B6F0A713-2EBA-42AE-9BD0-628FC964123B}" presName="hierChild3" presStyleCnt="0"/>
      <dgm:spPr/>
    </dgm:pt>
    <dgm:pt modelId="{E8526846-1416-4885-A542-EA1F7328AC58}" type="pres">
      <dgm:prSet presAssocID="{5E418FEB-BD27-4FAE-BC73-FDF25ECFA6C5}" presName="hierRoot1" presStyleCnt="0"/>
      <dgm:spPr/>
    </dgm:pt>
    <dgm:pt modelId="{6CAE1586-A60B-40FA-91FA-631F20CBA7F0}" type="pres">
      <dgm:prSet presAssocID="{5E418FEB-BD27-4FAE-BC73-FDF25ECFA6C5}" presName="composite" presStyleCnt="0"/>
      <dgm:spPr/>
    </dgm:pt>
    <dgm:pt modelId="{6F67FFA7-D0D5-44C9-8F1B-3AF23911B9C3}" type="pres">
      <dgm:prSet presAssocID="{5E418FEB-BD27-4FAE-BC73-FDF25ECFA6C5}" presName="background" presStyleLbl="node0" presStyleIdx="1" presStyleCnt="3"/>
      <dgm:spPr/>
    </dgm:pt>
    <dgm:pt modelId="{89D912BA-9748-4B33-A229-D64CDBB15373}" type="pres">
      <dgm:prSet presAssocID="{5E418FEB-BD27-4FAE-BC73-FDF25ECFA6C5}" presName="text" presStyleLbl="fgAcc0" presStyleIdx="1" presStyleCnt="3">
        <dgm:presLayoutVars>
          <dgm:chPref val="3"/>
        </dgm:presLayoutVars>
      </dgm:prSet>
      <dgm:spPr/>
    </dgm:pt>
    <dgm:pt modelId="{1AFF6F96-2E6C-4BA4-9D23-1720238433DF}" type="pres">
      <dgm:prSet presAssocID="{5E418FEB-BD27-4FAE-BC73-FDF25ECFA6C5}" presName="hierChild2" presStyleCnt="0"/>
      <dgm:spPr/>
    </dgm:pt>
    <dgm:pt modelId="{A449C57A-8E95-42BB-A6E0-16E7BD9FBD82}" type="pres">
      <dgm:prSet presAssocID="{F4FD22AC-532E-4287-9121-8F6A0DD29739}" presName="Name10" presStyleLbl="parChTrans1D2" presStyleIdx="3" presStyleCnt="6"/>
      <dgm:spPr/>
    </dgm:pt>
    <dgm:pt modelId="{34450205-6F91-41A5-A974-DF159A07E94E}" type="pres">
      <dgm:prSet presAssocID="{BB423D5E-792A-4B6F-A33D-A1524C0C3BA3}" presName="hierRoot2" presStyleCnt="0"/>
      <dgm:spPr/>
    </dgm:pt>
    <dgm:pt modelId="{3E51D129-7579-448D-BC90-3D9686D2E61C}" type="pres">
      <dgm:prSet presAssocID="{BB423D5E-792A-4B6F-A33D-A1524C0C3BA3}" presName="composite2" presStyleCnt="0"/>
      <dgm:spPr/>
    </dgm:pt>
    <dgm:pt modelId="{2BD52F43-8C0F-4414-A763-627DD8BBE32F}" type="pres">
      <dgm:prSet presAssocID="{BB423D5E-792A-4B6F-A33D-A1524C0C3BA3}" presName="background2" presStyleLbl="node2" presStyleIdx="3" presStyleCnt="6"/>
      <dgm:spPr/>
    </dgm:pt>
    <dgm:pt modelId="{50AF837F-47E6-4618-9107-6BE0E6559729}" type="pres">
      <dgm:prSet presAssocID="{BB423D5E-792A-4B6F-A33D-A1524C0C3BA3}" presName="text2" presStyleLbl="fgAcc2" presStyleIdx="3" presStyleCnt="6">
        <dgm:presLayoutVars>
          <dgm:chPref val="3"/>
        </dgm:presLayoutVars>
      </dgm:prSet>
      <dgm:spPr/>
    </dgm:pt>
    <dgm:pt modelId="{DD297833-B29A-4C05-841B-F1205B32C24D}" type="pres">
      <dgm:prSet presAssocID="{BB423D5E-792A-4B6F-A33D-A1524C0C3BA3}" presName="hierChild3" presStyleCnt="0"/>
      <dgm:spPr/>
    </dgm:pt>
    <dgm:pt modelId="{64FEA8A3-DA84-4998-A314-4BEC125EA3B0}" type="pres">
      <dgm:prSet presAssocID="{7940C4A4-EDC1-478E-A727-6E0E94077269}" presName="hierRoot1" presStyleCnt="0"/>
      <dgm:spPr/>
    </dgm:pt>
    <dgm:pt modelId="{898E1739-34F8-43FB-8D2D-8CC002535B34}" type="pres">
      <dgm:prSet presAssocID="{7940C4A4-EDC1-478E-A727-6E0E94077269}" presName="composite" presStyleCnt="0"/>
      <dgm:spPr/>
    </dgm:pt>
    <dgm:pt modelId="{99045EE8-3C76-498A-A5BC-2402449B04D1}" type="pres">
      <dgm:prSet presAssocID="{7940C4A4-EDC1-478E-A727-6E0E94077269}" presName="background" presStyleLbl="node0" presStyleIdx="2" presStyleCnt="3"/>
      <dgm:spPr/>
    </dgm:pt>
    <dgm:pt modelId="{85208FFA-BB34-4328-91DD-49603CA1493F}" type="pres">
      <dgm:prSet presAssocID="{7940C4A4-EDC1-478E-A727-6E0E94077269}" presName="text" presStyleLbl="fgAcc0" presStyleIdx="2" presStyleCnt="3">
        <dgm:presLayoutVars>
          <dgm:chPref val="3"/>
        </dgm:presLayoutVars>
      </dgm:prSet>
      <dgm:spPr/>
    </dgm:pt>
    <dgm:pt modelId="{483D690B-E778-4233-BA7D-4ACAE6C2FBD8}" type="pres">
      <dgm:prSet presAssocID="{7940C4A4-EDC1-478E-A727-6E0E94077269}" presName="hierChild2" presStyleCnt="0"/>
      <dgm:spPr/>
    </dgm:pt>
    <dgm:pt modelId="{E0765BB1-D787-4430-AE28-5A9842E1A668}" type="pres">
      <dgm:prSet presAssocID="{15F818CC-1F57-4689-B0D1-004382366D1F}" presName="Name10" presStyleLbl="parChTrans1D2" presStyleIdx="4" presStyleCnt="6"/>
      <dgm:spPr/>
    </dgm:pt>
    <dgm:pt modelId="{4FF583AF-8710-4134-8CD8-626F5971F75B}" type="pres">
      <dgm:prSet presAssocID="{B7F4B669-19DA-4D42-BF48-41830D6BADAD}" presName="hierRoot2" presStyleCnt="0"/>
      <dgm:spPr/>
    </dgm:pt>
    <dgm:pt modelId="{4C3B272E-48D4-4715-9E6C-5CE526B50724}" type="pres">
      <dgm:prSet presAssocID="{B7F4B669-19DA-4D42-BF48-41830D6BADAD}" presName="composite2" presStyleCnt="0"/>
      <dgm:spPr/>
    </dgm:pt>
    <dgm:pt modelId="{084AC38E-DE5F-49BA-A229-16E67883F5DB}" type="pres">
      <dgm:prSet presAssocID="{B7F4B669-19DA-4D42-BF48-41830D6BADAD}" presName="background2" presStyleLbl="node2" presStyleIdx="4" presStyleCnt="6"/>
      <dgm:spPr/>
    </dgm:pt>
    <dgm:pt modelId="{66C7C9E7-48FB-460A-9B5A-90998A517D72}" type="pres">
      <dgm:prSet presAssocID="{B7F4B669-19DA-4D42-BF48-41830D6BADAD}" presName="text2" presStyleLbl="fgAcc2" presStyleIdx="4" presStyleCnt="6">
        <dgm:presLayoutVars>
          <dgm:chPref val="3"/>
        </dgm:presLayoutVars>
      </dgm:prSet>
      <dgm:spPr/>
    </dgm:pt>
    <dgm:pt modelId="{FAEEE005-D4C9-436B-9575-D4BEE83D9AEE}" type="pres">
      <dgm:prSet presAssocID="{B7F4B669-19DA-4D42-BF48-41830D6BADAD}" presName="hierChild3" presStyleCnt="0"/>
      <dgm:spPr/>
    </dgm:pt>
    <dgm:pt modelId="{03CA4054-0EF9-4565-9315-9B4F4A8029E2}" type="pres">
      <dgm:prSet presAssocID="{22726D7B-18F9-45DE-B365-4F79C3AAA45C}" presName="Name10" presStyleLbl="parChTrans1D2" presStyleIdx="5" presStyleCnt="6"/>
      <dgm:spPr/>
    </dgm:pt>
    <dgm:pt modelId="{DA0DF96C-3772-4F5F-9CC6-075A5DD19054}" type="pres">
      <dgm:prSet presAssocID="{70A99672-8857-4166-8E76-C9AC7C92D8DF}" presName="hierRoot2" presStyleCnt="0"/>
      <dgm:spPr/>
    </dgm:pt>
    <dgm:pt modelId="{14D1F595-A18A-4C96-9E6A-B8B4F16AEAB4}" type="pres">
      <dgm:prSet presAssocID="{70A99672-8857-4166-8E76-C9AC7C92D8DF}" presName="composite2" presStyleCnt="0"/>
      <dgm:spPr/>
    </dgm:pt>
    <dgm:pt modelId="{B15D7BB4-042A-4D3D-A3BA-78861FE2F510}" type="pres">
      <dgm:prSet presAssocID="{70A99672-8857-4166-8E76-C9AC7C92D8DF}" presName="background2" presStyleLbl="node2" presStyleIdx="5" presStyleCnt="6"/>
      <dgm:spPr/>
    </dgm:pt>
    <dgm:pt modelId="{612CC43A-8424-4491-92DA-56C710655E37}" type="pres">
      <dgm:prSet presAssocID="{70A99672-8857-4166-8E76-C9AC7C92D8DF}" presName="text2" presStyleLbl="fgAcc2" presStyleIdx="5" presStyleCnt="6">
        <dgm:presLayoutVars>
          <dgm:chPref val="3"/>
        </dgm:presLayoutVars>
      </dgm:prSet>
      <dgm:spPr/>
    </dgm:pt>
    <dgm:pt modelId="{013DBE63-3D92-4F02-9F0F-BEBF0F717C0C}" type="pres">
      <dgm:prSet presAssocID="{70A99672-8857-4166-8E76-C9AC7C92D8DF}" presName="hierChild3" presStyleCnt="0"/>
      <dgm:spPr/>
    </dgm:pt>
    <dgm:pt modelId="{976589D2-694E-4012-9860-A5A01F8D4240}" type="pres">
      <dgm:prSet presAssocID="{80ECFDA2-D4E2-4A62-B827-48A4070F9ACB}" presName="Name17" presStyleLbl="parChTrans1D3" presStyleIdx="0" presStyleCnt="2"/>
      <dgm:spPr/>
    </dgm:pt>
    <dgm:pt modelId="{C98CDB0E-A75C-490C-8A3E-0813FA38A514}" type="pres">
      <dgm:prSet presAssocID="{6EDD9733-B84F-44AB-B9FC-966652DA8B01}" presName="hierRoot3" presStyleCnt="0"/>
      <dgm:spPr/>
    </dgm:pt>
    <dgm:pt modelId="{34665672-8876-4FF5-B1DD-CD534946D275}" type="pres">
      <dgm:prSet presAssocID="{6EDD9733-B84F-44AB-B9FC-966652DA8B01}" presName="composite3" presStyleCnt="0"/>
      <dgm:spPr/>
    </dgm:pt>
    <dgm:pt modelId="{F98AE81C-901F-47A0-854D-8A52BC2ED23B}" type="pres">
      <dgm:prSet presAssocID="{6EDD9733-B84F-44AB-B9FC-966652DA8B01}" presName="background3" presStyleLbl="node3" presStyleIdx="0" presStyleCnt="2"/>
      <dgm:spPr/>
    </dgm:pt>
    <dgm:pt modelId="{827B2F06-A474-4C2C-8A86-F38F3AD17D40}" type="pres">
      <dgm:prSet presAssocID="{6EDD9733-B84F-44AB-B9FC-966652DA8B01}" presName="text3" presStyleLbl="fgAcc3" presStyleIdx="0" presStyleCnt="2">
        <dgm:presLayoutVars>
          <dgm:chPref val="3"/>
        </dgm:presLayoutVars>
      </dgm:prSet>
      <dgm:spPr/>
    </dgm:pt>
    <dgm:pt modelId="{DB87A7D4-3A15-4019-A18B-8B9499280A5F}" type="pres">
      <dgm:prSet presAssocID="{6EDD9733-B84F-44AB-B9FC-966652DA8B01}" presName="hierChild4" presStyleCnt="0"/>
      <dgm:spPr/>
    </dgm:pt>
    <dgm:pt modelId="{9D21E2B9-D453-46EA-B723-20034E97F0B9}" type="pres">
      <dgm:prSet presAssocID="{57C0A09E-9C13-447B-8E92-6079F03CC714}" presName="Name17" presStyleLbl="parChTrans1D3" presStyleIdx="1" presStyleCnt="2"/>
      <dgm:spPr/>
    </dgm:pt>
    <dgm:pt modelId="{9EFC9FD0-4FD1-4762-8890-43A6FAE46964}" type="pres">
      <dgm:prSet presAssocID="{F611BA32-328E-40D1-B89A-254EA1AF15BE}" presName="hierRoot3" presStyleCnt="0"/>
      <dgm:spPr/>
    </dgm:pt>
    <dgm:pt modelId="{64396D3E-51E2-4166-A765-C4AF64037BD3}" type="pres">
      <dgm:prSet presAssocID="{F611BA32-328E-40D1-B89A-254EA1AF15BE}" presName="composite3" presStyleCnt="0"/>
      <dgm:spPr/>
    </dgm:pt>
    <dgm:pt modelId="{6B91B84A-6D28-4621-9495-C39CC85AA2D1}" type="pres">
      <dgm:prSet presAssocID="{F611BA32-328E-40D1-B89A-254EA1AF15BE}" presName="background3" presStyleLbl="node3" presStyleIdx="1" presStyleCnt="2"/>
      <dgm:spPr/>
    </dgm:pt>
    <dgm:pt modelId="{A19F40D2-CFFA-4609-B8D7-449409DB72AC}" type="pres">
      <dgm:prSet presAssocID="{F611BA32-328E-40D1-B89A-254EA1AF15BE}" presName="text3" presStyleLbl="fgAcc3" presStyleIdx="1" presStyleCnt="2">
        <dgm:presLayoutVars>
          <dgm:chPref val="3"/>
        </dgm:presLayoutVars>
      </dgm:prSet>
      <dgm:spPr/>
    </dgm:pt>
    <dgm:pt modelId="{618A823C-7E3A-4578-84FB-BB19E27BF315}" type="pres">
      <dgm:prSet presAssocID="{F611BA32-328E-40D1-B89A-254EA1AF15BE}" presName="hierChild4" presStyleCnt="0"/>
      <dgm:spPr/>
    </dgm:pt>
    <dgm:pt modelId="{E36F593F-705B-41B4-864C-DC3595F40BA0}" type="pres">
      <dgm:prSet presAssocID="{3C82E1C1-8E62-4B7D-9CAD-96B98A3311AB}" presName="Name23" presStyleLbl="parChTrans1D4" presStyleIdx="0" presStyleCnt="2"/>
      <dgm:spPr/>
    </dgm:pt>
    <dgm:pt modelId="{292C9B69-5730-4883-B4FE-3C054869B568}" type="pres">
      <dgm:prSet presAssocID="{CF8D375B-840B-453A-8A5E-EE36752344CD}" presName="hierRoot4" presStyleCnt="0"/>
      <dgm:spPr/>
    </dgm:pt>
    <dgm:pt modelId="{74504E13-B312-4490-8D69-9382FC1BB72E}" type="pres">
      <dgm:prSet presAssocID="{CF8D375B-840B-453A-8A5E-EE36752344CD}" presName="composite4" presStyleCnt="0"/>
      <dgm:spPr/>
    </dgm:pt>
    <dgm:pt modelId="{2A2934DA-D444-4496-8408-6544753222DD}" type="pres">
      <dgm:prSet presAssocID="{CF8D375B-840B-453A-8A5E-EE36752344CD}" presName="background4" presStyleLbl="node4" presStyleIdx="0" presStyleCnt="2"/>
      <dgm:spPr/>
    </dgm:pt>
    <dgm:pt modelId="{F1036B4C-C308-40C7-8DB8-AF02AE6159B5}" type="pres">
      <dgm:prSet presAssocID="{CF8D375B-840B-453A-8A5E-EE36752344CD}" presName="text4" presStyleLbl="fgAcc4" presStyleIdx="0" presStyleCnt="2">
        <dgm:presLayoutVars>
          <dgm:chPref val="3"/>
        </dgm:presLayoutVars>
      </dgm:prSet>
      <dgm:spPr/>
    </dgm:pt>
    <dgm:pt modelId="{9E5126A5-3EA0-4482-891D-95113B939DFB}" type="pres">
      <dgm:prSet presAssocID="{CF8D375B-840B-453A-8A5E-EE36752344CD}" presName="hierChild5" presStyleCnt="0"/>
      <dgm:spPr/>
    </dgm:pt>
    <dgm:pt modelId="{2BB79D30-B8F6-4A55-BC2E-BE19A1CDC174}" type="pres">
      <dgm:prSet presAssocID="{60B21F1F-38D2-4294-B277-4E1318F4AE4E}" presName="Name23" presStyleLbl="parChTrans1D4" presStyleIdx="1" presStyleCnt="2"/>
      <dgm:spPr/>
    </dgm:pt>
    <dgm:pt modelId="{E88908D9-4B12-4F9A-9E67-DEF7377B3BA1}" type="pres">
      <dgm:prSet presAssocID="{9BAD2275-7D47-43D8-BFEF-D9BE7D7268DF}" presName="hierRoot4" presStyleCnt="0"/>
      <dgm:spPr/>
    </dgm:pt>
    <dgm:pt modelId="{915BFC5D-C79E-458F-A6E4-F6130F42519E}" type="pres">
      <dgm:prSet presAssocID="{9BAD2275-7D47-43D8-BFEF-D9BE7D7268DF}" presName="composite4" presStyleCnt="0"/>
      <dgm:spPr/>
    </dgm:pt>
    <dgm:pt modelId="{B4850060-91F2-4511-8ABA-90A30CDE46E4}" type="pres">
      <dgm:prSet presAssocID="{9BAD2275-7D47-43D8-BFEF-D9BE7D7268DF}" presName="background4" presStyleLbl="node4" presStyleIdx="1" presStyleCnt="2"/>
      <dgm:spPr/>
    </dgm:pt>
    <dgm:pt modelId="{1CB60E53-36E2-4D6A-A03F-E41956ABDB17}" type="pres">
      <dgm:prSet presAssocID="{9BAD2275-7D47-43D8-BFEF-D9BE7D7268DF}" presName="text4" presStyleLbl="fgAcc4" presStyleIdx="1" presStyleCnt="2">
        <dgm:presLayoutVars>
          <dgm:chPref val="3"/>
        </dgm:presLayoutVars>
      </dgm:prSet>
      <dgm:spPr/>
    </dgm:pt>
    <dgm:pt modelId="{AA3948D7-BB8C-4804-8FB9-2F3BC9B8BD1A}" type="pres">
      <dgm:prSet presAssocID="{9BAD2275-7D47-43D8-BFEF-D9BE7D7268DF}" presName="hierChild5" presStyleCnt="0"/>
      <dgm:spPr/>
    </dgm:pt>
  </dgm:ptLst>
  <dgm:cxnLst>
    <dgm:cxn modelId="{2C7F6203-6EC6-419A-8A40-2B39063B8917}" srcId="{F611BA32-328E-40D1-B89A-254EA1AF15BE}" destId="{9BAD2275-7D47-43D8-BFEF-D9BE7D7268DF}" srcOrd="1" destOrd="0" parTransId="{60B21F1F-38D2-4294-B277-4E1318F4AE4E}" sibTransId="{43270898-1A80-46D0-884A-D068F6375690}"/>
    <dgm:cxn modelId="{BE538809-2899-4439-84DA-B77874024844}" srcId="{21046BBC-E42F-4222-910E-924B6B037A8D}" destId="{F031772A-76F2-4911-9A24-7667E5854ACA}" srcOrd="1" destOrd="0" parTransId="{5FF3012E-51BD-40CB-AF5D-D6A0CAD967D2}" sibTransId="{15196A9B-1007-49E7-BA15-C92254A14C83}"/>
    <dgm:cxn modelId="{069A4A12-BBD3-475A-BFD7-9E39C54DCC44}" type="presOf" srcId="{6EDD9733-B84F-44AB-B9FC-966652DA8B01}" destId="{827B2F06-A474-4C2C-8A86-F38F3AD17D40}" srcOrd="0" destOrd="0" presId="urn:microsoft.com/office/officeart/2005/8/layout/hierarchy1"/>
    <dgm:cxn modelId="{95C30913-3E52-42AA-9011-F7A51FF89716}" srcId="{5E418FEB-BD27-4FAE-BC73-FDF25ECFA6C5}" destId="{BB423D5E-792A-4B6F-A33D-A1524C0C3BA3}" srcOrd="0" destOrd="0" parTransId="{F4FD22AC-532E-4287-9121-8F6A0DD29739}" sibTransId="{D4A0C11B-95A9-487A-9BF6-A8955DC10385}"/>
    <dgm:cxn modelId="{FD7CEF1E-FE2B-4913-8196-C361745D5015}" type="presOf" srcId="{15F818CC-1F57-4689-B0D1-004382366D1F}" destId="{E0765BB1-D787-4430-AE28-5A9842E1A668}" srcOrd="0" destOrd="0" presId="urn:microsoft.com/office/officeart/2005/8/layout/hierarchy1"/>
    <dgm:cxn modelId="{D2EE043C-26DA-4A1E-B0A0-0203AD015831}" type="presOf" srcId="{F611BA32-328E-40D1-B89A-254EA1AF15BE}" destId="{A19F40D2-CFFA-4609-B8D7-449409DB72AC}" srcOrd="0" destOrd="0" presId="urn:microsoft.com/office/officeart/2005/8/layout/hierarchy1"/>
    <dgm:cxn modelId="{C97CCA44-BA16-4E11-8B90-99FA90D7305F}" srcId="{21046BBC-E42F-4222-910E-924B6B037A8D}" destId="{B6F0A713-2EBA-42AE-9BD0-628FC964123B}" srcOrd="2" destOrd="0" parTransId="{B5B24254-5E73-4ADB-A9CE-051BBDD748FA}" sibTransId="{CE1BC714-9DA2-4FF9-B74A-7C95B8CC8F51}"/>
    <dgm:cxn modelId="{31E2A04A-EF2A-47CA-BDEE-B663C99C1518}" type="presOf" srcId="{70A99672-8857-4166-8E76-C9AC7C92D8DF}" destId="{612CC43A-8424-4491-92DA-56C710655E37}" srcOrd="0" destOrd="0" presId="urn:microsoft.com/office/officeart/2005/8/layout/hierarchy1"/>
    <dgm:cxn modelId="{2DAA874D-D168-4B5E-B53F-EBAD8BFDB0B2}" type="presOf" srcId="{9BAD2275-7D47-43D8-BFEF-D9BE7D7268DF}" destId="{1CB60E53-36E2-4D6A-A03F-E41956ABDB17}" srcOrd="0" destOrd="0" presId="urn:microsoft.com/office/officeart/2005/8/layout/hierarchy1"/>
    <dgm:cxn modelId="{1119276E-FFD2-4849-A444-36FF1EA060A0}" type="presOf" srcId="{60B21F1F-38D2-4294-B277-4E1318F4AE4E}" destId="{2BB79D30-B8F6-4A55-BC2E-BE19A1CDC174}" srcOrd="0" destOrd="0" presId="urn:microsoft.com/office/officeart/2005/8/layout/hierarchy1"/>
    <dgm:cxn modelId="{3BD84252-DE46-4FED-AB76-536A239DC802}" srcId="{21046BBC-E42F-4222-910E-924B6B037A8D}" destId="{59C4454B-5438-4EC9-8FC3-C595A3DCB419}" srcOrd="0" destOrd="0" parTransId="{2AFA8177-3036-4303-B7AE-7A42B5DDC9BA}" sibTransId="{0CB858DF-CB1B-4828-B879-C4B903BAE6A6}"/>
    <dgm:cxn modelId="{8B38A453-7E64-4F66-8DCA-99A10D7260C9}" srcId="{70A99672-8857-4166-8E76-C9AC7C92D8DF}" destId="{F611BA32-328E-40D1-B89A-254EA1AF15BE}" srcOrd="1" destOrd="0" parTransId="{57C0A09E-9C13-447B-8E92-6079F03CC714}" sibTransId="{2B78B09D-C9FA-4AC5-9A17-A1AD14B4C265}"/>
    <dgm:cxn modelId="{20256F54-7D03-4BBE-AFFD-99643408D31D}" type="presOf" srcId="{B7F4B669-19DA-4D42-BF48-41830D6BADAD}" destId="{66C7C9E7-48FB-460A-9B5A-90998A517D72}" srcOrd="0" destOrd="0" presId="urn:microsoft.com/office/officeart/2005/8/layout/hierarchy1"/>
    <dgm:cxn modelId="{E0D20255-CB18-4ADE-BE29-8B679AA10AAC}" srcId="{F611BA32-328E-40D1-B89A-254EA1AF15BE}" destId="{CF8D375B-840B-453A-8A5E-EE36752344CD}" srcOrd="0" destOrd="0" parTransId="{3C82E1C1-8E62-4B7D-9CAD-96B98A3311AB}" sibTransId="{43223B0F-EA53-4A31-B6E0-33FD40094A22}"/>
    <dgm:cxn modelId="{F5E5327C-E846-42A3-883E-0FE5DD9AEB99}" type="presOf" srcId="{3C82E1C1-8E62-4B7D-9CAD-96B98A3311AB}" destId="{E36F593F-705B-41B4-864C-DC3595F40BA0}" srcOrd="0" destOrd="0" presId="urn:microsoft.com/office/officeart/2005/8/layout/hierarchy1"/>
    <dgm:cxn modelId="{416B0786-E9E0-4521-894B-B97C37021B47}" srcId="{7940C4A4-EDC1-478E-A727-6E0E94077269}" destId="{B7F4B669-19DA-4D42-BF48-41830D6BADAD}" srcOrd="0" destOrd="0" parTransId="{15F818CC-1F57-4689-B0D1-004382366D1F}" sibTransId="{27345EBF-9B74-4744-9095-1940B5430BC6}"/>
    <dgm:cxn modelId="{D1D9678A-580B-44AD-8443-1376A2FF8F6E}" type="presOf" srcId="{57C0A09E-9C13-447B-8E92-6079F03CC714}" destId="{9D21E2B9-D453-46EA-B723-20034E97F0B9}" srcOrd="0" destOrd="0" presId="urn:microsoft.com/office/officeart/2005/8/layout/hierarchy1"/>
    <dgm:cxn modelId="{DB729C91-58DE-4A4E-B522-549C1E73B873}" type="presOf" srcId="{B5B24254-5E73-4ADB-A9CE-051BBDD748FA}" destId="{71653C59-4427-49D0-AD43-A72645596C79}" srcOrd="0" destOrd="0" presId="urn:microsoft.com/office/officeart/2005/8/layout/hierarchy1"/>
    <dgm:cxn modelId="{CE941099-ED86-4606-BC8C-4CA7A9D9401A}" type="presOf" srcId="{BB423D5E-792A-4B6F-A33D-A1524C0C3BA3}" destId="{50AF837F-47E6-4618-9107-6BE0E6559729}" srcOrd="0" destOrd="0" presId="urn:microsoft.com/office/officeart/2005/8/layout/hierarchy1"/>
    <dgm:cxn modelId="{39B96FA4-9F0F-480E-9491-FE9F9FC30AE2}" type="presOf" srcId="{CF8D375B-840B-453A-8A5E-EE36752344CD}" destId="{F1036B4C-C308-40C7-8DB8-AF02AE6159B5}" srcOrd="0" destOrd="0" presId="urn:microsoft.com/office/officeart/2005/8/layout/hierarchy1"/>
    <dgm:cxn modelId="{5EC092AA-C3F4-4F37-AB6A-FE124DA7A777}" srcId="{87CC807B-1C08-4EBB-91F5-FBD878C1774D}" destId="{7940C4A4-EDC1-478E-A727-6E0E94077269}" srcOrd="2" destOrd="0" parTransId="{B92BDC24-EE38-4831-A37F-1285C59D5584}" sibTransId="{12D483CE-7D42-4EF5-9951-CFC87CF501DA}"/>
    <dgm:cxn modelId="{37479AB1-34A5-4AC7-A193-D8EFFDF0B4F4}" type="presOf" srcId="{59C4454B-5438-4EC9-8FC3-C595A3DCB419}" destId="{CCB6A1D8-A4AB-4FEF-9D2A-BB26AE649160}" srcOrd="0" destOrd="0" presId="urn:microsoft.com/office/officeart/2005/8/layout/hierarchy1"/>
    <dgm:cxn modelId="{845F7FB4-5DFE-42A5-8460-17E091C568E3}" type="presOf" srcId="{F031772A-76F2-4911-9A24-7667E5854ACA}" destId="{F14E5995-A2B5-485F-9A6C-AB780D308173}" srcOrd="0" destOrd="0" presId="urn:microsoft.com/office/officeart/2005/8/layout/hierarchy1"/>
    <dgm:cxn modelId="{CC04CFB4-4F3E-4AF2-864E-59CB8AD1CCB1}" type="presOf" srcId="{22726D7B-18F9-45DE-B365-4F79C3AAA45C}" destId="{03CA4054-0EF9-4565-9315-9B4F4A8029E2}" srcOrd="0" destOrd="0" presId="urn:microsoft.com/office/officeart/2005/8/layout/hierarchy1"/>
    <dgm:cxn modelId="{178D3FBB-256F-41B8-BE84-1061E447487E}" srcId="{70A99672-8857-4166-8E76-C9AC7C92D8DF}" destId="{6EDD9733-B84F-44AB-B9FC-966652DA8B01}" srcOrd="0" destOrd="0" parTransId="{80ECFDA2-D4E2-4A62-B827-48A4070F9ACB}" sibTransId="{E3B7AEA3-31C4-40B5-BF16-5C1E73BC1EE4}"/>
    <dgm:cxn modelId="{48554DBD-CCF5-406E-93F2-6E1AF448536C}" type="presOf" srcId="{7940C4A4-EDC1-478E-A727-6E0E94077269}" destId="{85208FFA-BB34-4328-91DD-49603CA1493F}" srcOrd="0" destOrd="0" presId="urn:microsoft.com/office/officeart/2005/8/layout/hierarchy1"/>
    <dgm:cxn modelId="{7B510CC0-CF83-4DD7-9A7A-695AC64CF3AB}" type="presOf" srcId="{5FF3012E-51BD-40CB-AF5D-D6A0CAD967D2}" destId="{EFE6C705-9A2E-43B2-88A1-31BFD598C541}" srcOrd="0" destOrd="0" presId="urn:microsoft.com/office/officeart/2005/8/layout/hierarchy1"/>
    <dgm:cxn modelId="{FCB5BFC2-D500-45EC-B956-BFD5E8EB9F01}" type="presOf" srcId="{5E418FEB-BD27-4FAE-BC73-FDF25ECFA6C5}" destId="{89D912BA-9748-4B33-A229-D64CDBB15373}" srcOrd="0" destOrd="0" presId="urn:microsoft.com/office/officeart/2005/8/layout/hierarchy1"/>
    <dgm:cxn modelId="{25DE6DC4-584A-4C91-9ED8-94D185AE4E7B}" type="presOf" srcId="{B6F0A713-2EBA-42AE-9BD0-628FC964123B}" destId="{4EC97BA3-7C05-4E67-986E-4FCAE815D29F}" srcOrd="0" destOrd="0" presId="urn:microsoft.com/office/officeart/2005/8/layout/hierarchy1"/>
    <dgm:cxn modelId="{B15BE3C7-11AA-4D9B-9DCA-BA6B744E1EAB}" type="presOf" srcId="{F4FD22AC-532E-4287-9121-8F6A0DD29739}" destId="{A449C57A-8E95-42BB-A6E0-16E7BD9FBD82}" srcOrd="0" destOrd="0" presId="urn:microsoft.com/office/officeart/2005/8/layout/hierarchy1"/>
    <dgm:cxn modelId="{3A7981D2-E2CD-4B73-B9EA-F897EA19EB22}" srcId="{87CC807B-1C08-4EBB-91F5-FBD878C1774D}" destId="{21046BBC-E42F-4222-910E-924B6B037A8D}" srcOrd="0" destOrd="0" parTransId="{099D46AE-AC97-4215-8D02-5723E491D03A}" sibTransId="{44E248D6-B155-4D8D-BE8B-AE5714252AD8}"/>
    <dgm:cxn modelId="{465697D8-9BD7-4C3B-ABAE-6A5695A3B9D1}" type="presOf" srcId="{21046BBC-E42F-4222-910E-924B6B037A8D}" destId="{4BA5C11A-D453-4B68-A3D9-3B38AD781432}" srcOrd="0" destOrd="0" presId="urn:microsoft.com/office/officeart/2005/8/layout/hierarchy1"/>
    <dgm:cxn modelId="{308C8ADC-4975-4C6E-BB94-78D710A42D1B}" type="presOf" srcId="{87CC807B-1C08-4EBB-91F5-FBD878C1774D}" destId="{A69C9692-F116-44D4-9F11-39753C067FE1}" srcOrd="0" destOrd="0" presId="urn:microsoft.com/office/officeart/2005/8/layout/hierarchy1"/>
    <dgm:cxn modelId="{F08254E1-A210-435C-9A57-DC85FC1F2BF8}" srcId="{87CC807B-1C08-4EBB-91F5-FBD878C1774D}" destId="{5E418FEB-BD27-4FAE-BC73-FDF25ECFA6C5}" srcOrd="1" destOrd="0" parTransId="{0847398A-28D4-4B8C-B8A0-1510534867FF}" sibTransId="{77268DB3-390C-46D2-AFDF-DF432E45FC9D}"/>
    <dgm:cxn modelId="{C39E47F4-4333-4ACF-87E6-78CEE6DFC6F3}" srcId="{7940C4A4-EDC1-478E-A727-6E0E94077269}" destId="{70A99672-8857-4166-8E76-C9AC7C92D8DF}" srcOrd="1" destOrd="0" parTransId="{22726D7B-18F9-45DE-B365-4F79C3AAA45C}" sibTransId="{C48244C6-2822-4521-84B9-CC418A8A9334}"/>
    <dgm:cxn modelId="{DDA20BF6-2656-4EC7-B1C0-04983EF10CA3}" type="presOf" srcId="{80ECFDA2-D4E2-4A62-B827-48A4070F9ACB}" destId="{976589D2-694E-4012-9860-A5A01F8D4240}" srcOrd="0" destOrd="0" presId="urn:microsoft.com/office/officeart/2005/8/layout/hierarchy1"/>
    <dgm:cxn modelId="{41FC6AFD-F5EC-4CCE-BD86-C481567C1E41}" type="presOf" srcId="{2AFA8177-3036-4303-B7AE-7A42B5DDC9BA}" destId="{0DADBF91-BA31-4B35-B4B8-E94FC8798013}" srcOrd="0" destOrd="0" presId="urn:microsoft.com/office/officeart/2005/8/layout/hierarchy1"/>
    <dgm:cxn modelId="{FABC7849-8D6B-4207-8D00-1DD09073BA7C}" type="presParOf" srcId="{A69C9692-F116-44D4-9F11-39753C067FE1}" destId="{7D2B3E90-06F0-4072-84B1-7B4095327BB9}" srcOrd="0" destOrd="0" presId="urn:microsoft.com/office/officeart/2005/8/layout/hierarchy1"/>
    <dgm:cxn modelId="{7C3CCA73-431B-450F-BB64-5C8CCEEEADDB}" type="presParOf" srcId="{7D2B3E90-06F0-4072-84B1-7B4095327BB9}" destId="{9221CE2D-9DC6-433C-A5EC-FE60FA5D0D2A}" srcOrd="0" destOrd="0" presId="urn:microsoft.com/office/officeart/2005/8/layout/hierarchy1"/>
    <dgm:cxn modelId="{5EEF6D6A-9089-4DFA-A446-5F02FF5016C8}" type="presParOf" srcId="{9221CE2D-9DC6-433C-A5EC-FE60FA5D0D2A}" destId="{70DD8975-CC33-4A5D-A726-D7B94D1FFF54}" srcOrd="0" destOrd="0" presId="urn:microsoft.com/office/officeart/2005/8/layout/hierarchy1"/>
    <dgm:cxn modelId="{364B1FD2-9A6E-43DD-B2B8-C66B1357B92D}" type="presParOf" srcId="{9221CE2D-9DC6-433C-A5EC-FE60FA5D0D2A}" destId="{4BA5C11A-D453-4B68-A3D9-3B38AD781432}" srcOrd="1" destOrd="0" presId="urn:microsoft.com/office/officeart/2005/8/layout/hierarchy1"/>
    <dgm:cxn modelId="{E3125265-231C-4A35-86B5-58F2F3F77A4F}" type="presParOf" srcId="{7D2B3E90-06F0-4072-84B1-7B4095327BB9}" destId="{62D7ED3D-1FC2-4D6E-ACEA-7D322810AEEC}" srcOrd="1" destOrd="0" presId="urn:microsoft.com/office/officeart/2005/8/layout/hierarchy1"/>
    <dgm:cxn modelId="{D465728A-D0D1-4447-B1A0-B9350E291EDE}" type="presParOf" srcId="{62D7ED3D-1FC2-4D6E-ACEA-7D322810AEEC}" destId="{0DADBF91-BA31-4B35-B4B8-E94FC8798013}" srcOrd="0" destOrd="0" presId="urn:microsoft.com/office/officeart/2005/8/layout/hierarchy1"/>
    <dgm:cxn modelId="{2BB98E52-A672-4B42-9653-DFC451B0C346}" type="presParOf" srcId="{62D7ED3D-1FC2-4D6E-ACEA-7D322810AEEC}" destId="{AFF1C96C-C637-4534-BBF8-81DBD9DB2E48}" srcOrd="1" destOrd="0" presId="urn:microsoft.com/office/officeart/2005/8/layout/hierarchy1"/>
    <dgm:cxn modelId="{B9B69B4D-C06F-4C0B-8056-A571DB04CE82}" type="presParOf" srcId="{AFF1C96C-C637-4534-BBF8-81DBD9DB2E48}" destId="{A71132E8-7123-48F4-971A-8194BAA34118}" srcOrd="0" destOrd="0" presId="urn:microsoft.com/office/officeart/2005/8/layout/hierarchy1"/>
    <dgm:cxn modelId="{E5377B05-42B4-4F02-932F-BC6E694572C9}" type="presParOf" srcId="{A71132E8-7123-48F4-971A-8194BAA34118}" destId="{9FCE4D58-EEDA-4F29-9FC1-268F7AEEB3F7}" srcOrd="0" destOrd="0" presId="urn:microsoft.com/office/officeart/2005/8/layout/hierarchy1"/>
    <dgm:cxn modelId="{8861CB76-5B51-45ED-9143-DD525EFB8AD4}" type="presParOf" srcId="{A71132E8-7123-48F4-971A-8194BAA34118}" destId="{CCB6A1D8-A4AB-4FEF-9D2A-BB26AE649160}" srcOrd="1" destOrd="0" presId="urn:microsoft.com/office/officeart/2005/8/layout/hierarchy1"/>
    <dgm:cxn modelId="{CA36B8D8-555F-48E6-9BCE-DA5F2236F1C8}" type="presParOf" srcId="{AFF1C96C-C637-4534-BBF8-81DBD9DB2E48}" destId="{9529A3D2-8F0E-47A3-BBE1-3749891A0C96}" srcOrd="1" destOrd="0" presId="urn:microsoft.com/office/officeart/2005/8/layout/hierarchy1"/>
    <dgm:cxn modelId="{E1A7DFA1-AA20-4BE3-898F-A0E4723C2E9E}" type="presParOf" srcId="{62D7ED3D-1FC2-4D6E-ACEA-7D322810AEEC}" destId="{EFE6C705-9A2E-43B2-88A1-31BFD598C541}" srcOrd="2" destOrd="0" presId="urn:microsoft.com/office/officeart/2005/8/layout/hierarchy1"/>
    <dgm:cxn modelId="{16CB2570-0254-42CD-8047-AED02332E4E3}" type="presParOf" srcId="{62D7ED3D-1FC2-4D6E-ACEA-7D322810AEEC}" destId="{F28CAB6E-97DE-4F0A-92C7-299C85228690}" srcOrd="3" destOrd="0" presId="urn:microsoft.com/office/officeart/2005/8/layout/hierarchy1"/>
    <dgm:cxn modelId="{27D73CD9-A974-4641-8427-462166A068BC}" type="presParOf" srcId="{F28CAB6E-97DE-4F0A-92C7-299C85228690}" destId="{193DC7CE-91B5-4050-8C1D-7702F5AE56C6}" srcOrd="0" destOrd="0" presId="urn:microsoft.com/office/officeart/2005/8/layout/hierarchy1"/>
    <dgm:cxn modelId="{F33B4214-2DA4-4F68-9DF9-80D4C5AD1809}" type="presParOf" srcId="{193DC7CE-91B5-4050-8C1D-7702F5AE56C6}" destId="{994ABD6A-D9EC-4DE1-875A-9B7352D232C6}" srcOrd="0" destOrd="0" presId="urn:microsoft.com/office/officeart/2005/8/layout/hierarchy1"/>
    <dgm:cxn modelId="{914EF320-13EA-4444-9CBC-E9C89DB11C76}" type="presParOf" srcId="{193DC7CE-91B5-4050-8C1D-7702F5AE56C6}" destId="{F14E5995-A2B5-485F-9A6C-AB780D308173}" srcOrd="1" destOrd="0" presId="urn:microsoft.com/office/officeart/2005/8/layout/hierarchy1"/>
    <dgm:cxn modelId="{9BF97DBA-5A88-492E-AF37-5F026F91F1CF}" type="presParOf" srcId="{F28CAB6E-97DE-4F0A-92C7-299C85228690}" destId="{02262110-A23F-4164-A2A2-723EAF6B3B57}" srcOrd="1" destOrd="0" presId="urn:microsoft.com/office/officeart/2005/8/layout/hierarchy1"/>
    <dgm:cxn modelId="{37F91AD6-3071-4BB7-9B42-AE7FAAFD5E89}" type="presParOf" srcId="{62D7ED3D-1FC2-4D6E-ACEA-7D322810AEEC}" destId="{71653C59-4427-49D0-AD43-A72645596C79}" srcOrd="4" destOrd="0" presId="urn:microsoft.com/office/officeart/2005/8/layout/hierarchy1"/>
    <dgm:cxn modelId="{6420DB4F-C357-4B53-BB91-B5F1EE03CB56}" type="presParOf" srcId="{62D7ED3D-1FC2-4D6E-ACEA-7D322810AEEC}" destId="{62C705A6-870E-48F2-B205-10FD121AD78E}" srcOrd="5" destOrd="0" presId="urn:microsoft.com/office/officeart/2005/8/layout/hierarchy1"/>
    <dgm:cxn modelId="{26750C38-5167-4A18-B1CF-68E0540E4E40}" type="presParOf" srcId="{62C705A6-870E-48F2-B205-10FD121AD78E}" destId="{CAD0B870-5F57-4014-BBCE-40A8621DA295}" srcOrd="0" destOrd="0" presId="urn:microsoft.com/office/officeart/2005/8/layout/hierarchy1"/>
    <dgm:cxn modelId="{1CEA7E16-DF38-486B-9917-6AC20AB05587}" type="presParOf" srcId="{CAD0B870-5F57-4014-BBCE-40A8621DA295}" destId="{6A4840DA-EAEA-480A-BA03-5AA27CA604BD}" srcOrd="0" destOrd="0" presId="urn:microsoft.com/office/officeart/2005/8/layout/hierarchy1"/>
    <dgm:cxn modelId="{386BDCA9-D7D7-44BD-A25B-165BE8186B3A}" type="presParOf" srcId="{CAD0B870-5F57-4014-BBCE-40A8621DA295}" destId="{4EC97BA3-7C05-4E67-986E-4FCAE815D29F}" srcOrd="1" destOrd="0" presId="urn:microsoft.com/office/officeart/2005/8/layout/hierarchy1"/>
    <dgm:cxn modelId="{BBEA172F-582A-4025-A580-541BC61CC7A3}" type="presParOf" srcId="{62C705A6-870E-48F2-B205-10FD121AD78E}" destId="{3FC585F1-DB89-4A64-AB07-C571D1C48216}" srcOrd="1" destOrd="0" presId="urn:microsoft.com/office/officeart/2005/8/layout/hierarchy1"/>
    <dgm:cxn modelId="{B63AF330-5D42-4012-BCA4-7C32B457A706}" type="presParOf" srcId="{A69C9692-F116-44D4-9F11-39753C067FE1}" destId="{E8526846-1416-4885-A542-EA1F7328AC58}" srcOrd="1" destOrd="0" presId="urn:microsoft.com/office/officeart/2005/8/layout/hierarchy1"/>
    <dgm:cxn modelId="{1CEA72FE-35FA-45B7-BFA8-AA39E38B836D}" type="presParOf" srcId="{E8526846-1416-4885-A542-EA1F7328AC58}" destId="{6CAE1586-A60B-40FA-91FA-631F20CBA7F0}" srcOrd="0" destOrd="0" presId="urn:microsoft.com/office/officeart/2005/8/layout/hierarchy1"/>
    <dgm:cxn modelId="{4C4A0D5A-7316-4739-966D-DF4F5D930DCA}" type="presParOf" srcId="{6CAE1586-A60B-40FA-91FA-631F20CBA7F0}" destId="{6F67FFA7-D0D5-44C9-8F1B-3AF23911B9C3}" srcOrd="0" destOrd="0" presId="urn:microsoft.com/office/officeart/2005/8/layout/hierarchy1"/>
    <dgm:cxn modelId="{EE59D582-C353-4D74-B877-F9B930139FD1}" type="presParOf" srcId="{6CAE1586-A60B-40FA-91FA-631F20CBA7F0}" destId="{89D912BA-9748-4B33-A229-D64CDBB15373}" srcOrd="1" destOrd="0" presId="urn:microsoft.com/office/officeart/2005/8/layout/hierarchy1"/>
    <dgm:cxn modelId="{FA1ABCDC-BC85-4641-9C1F-E96B69AF548D}" type="presParOf" srcId="{E8526846-1416-4885-A542-EA1F7328AC58}" destId="{1AFF6F96-2E6C-4BA4-9D23-1720238433DF}" srcOrd="1" destOrd="0" presId="urn:microsoft.com/office/officeart/2005/8/layout/hierarchy1"/>
    <dgm:cxn modelId="{BD77BE41-4374-4316-AD51-38FC6FD45836}" type="presParOf" srcId="{1AFF6F96-2E6C-4BA4-9D23-1720238433DF}" destId="{A449C57A-8E95-42BB-A6E0-16E7BD9FBD82}" srcOrd="0" destOrd="0" presId="urn:microsoft.com/office/officeart/2005/8/layout/hierarchy1"/>
    <dgm:cxn modelId="{C32D3C37-EB85-4842-94C9-1DDFB9B6604B}" type="presParOf" srcId="{1AFF6F96-2E6C-4BA4-9D23-1720238433DF}" destId="{34450205-6F91-41A5-A974-DF159A07E94E}" srcOrd="1" destOrd="0" presId="urn:microsoft.com/office/officeart/2005/8/layout/hierarchy1"/>
    <dgm:cxn modelId="{83897304-88A5-4028-8C0F-0B7D4938EBE5}" type="presParOf" srcId="{34450205-6F91-41A5-A974-DF159A07E94E}" destId="{3E51D129-7579-448D-BC90-3D9686D2E61C}" srcOrd="0" destOrd="0" presId="urn:microsoft.com/office/officeart/2005/8/layout/hierarchy1"/>
    <dgm:cxn modelId="{9DCE90CC-8850-4D20-B7B1-BA2BCBAF5413}" type="presParOf" srcId="{3E51D129-7579-448D-BC90-3D9686D2E61C}" destId="{2BD52F43-8C0F-4414-A763-627DD8BBE32F}" srcOrd="0" destOrd="0" presId="urn:microsoft.com/office/officeart/2005/8/layout/hierarchy1"/>
    <dgm:cxn modelId="{AAB645A0-D514-4F1C-9CF1-53BEB74E3900}" type="presParOf" srcId="{3E51D129-7579-448D-BC90-3D9686D2E61C}" destId="{50AF837F-47E6-4618-9107-6BE0E6559729}" srcOrd="1" destOrd="0" presId="urn:microsoft.com/office/officeart/2005/8/layout/hierarchy1"/>
    <dgm:cxn modelId="{6B8E7807-15F4-4027-9E24-920E52D02EB2}" type="presParOf" srcId="{34450205-6F91-41A5-A974-DF159A07E94E}" destId="{DD297833-B29A-4C05-841B-F1205B32C24D}" srcOrd="1" destOrd="0" presId="urn:microsoft.com/office/officeart/2005/8/layout/hierarchy1"/>
    <dgm:cxn modelId="{CA68D67E-8E1C-43AF-9CDA-4578602318D3}" type="presParOf" srcId="{A69C9692-F116-44D4-9F11-39753C067FE1}" destId="{64FEA8A3-DA84-4998-A314-4BEC125EA3B0}" srcOrd="2" destOrd="0" presId="urn:microsoft.com/office/officeart/2005/8/layout/hierarchy1"/>
    <dgm:cxn modelId="{4C62EB36-9C01-4483-97EC-AAC82014782F}" type="presParOf" srcId="{64FEA8A3-DA84-4998-A314-4BEC125EA3B0}" destId="{898E1739-34F8-43FB-8D2D-8CC002535B34}" srcOrd="0" destOrd="0" presId="urn:microsoft.com/office/officeart/2005/8/layout/hierarchy1"/>
    <dgm:cxn modelId="{6BEA9EBC-819C-4E1E-A45C-F43B21CA5713}" type="presParOf" srcId="{898E1739-34F8-43FB-8D2D-8CC002535B34}" destId="{99045EE8-3C76-498A-A5BC-2402449B04D1}" srcOrd="0" destOrd="0" presId="urn:microsoft.com/office/officeart/2005/8/layout/hierarchy1"/>
    <dgm:cxn modelId="{BFCB7FF3-8739-414D-B241-E78C78041123}" type="presParOf" srcId="{898E1739-34F8-43FB-8D2D-8CC002535B34}" destId="{85208FFA-BB34-4328-91DD-49603CA1493F}" srcOrd="1" destOrd="0" presId="urn:microsoft.com/office/officeart/2005/8/layout/hierarchy1"/>
    <dgm:cxn modelId="{30912990-E57A-45B1-B387-E91788CE9EB9}" type="presParOf" srcId="{64FEA8A3-DA84-4998-A314-4BEC125EA3B0}" destId="{483D690B-E778-4233-BA7D-4ACAE6C2FBD8}" srcOrd="1" destOrd="0" presId="urn:microsoft.com/office/officeart/2005/8/layout/hierarchy1"/>
    <dgm:cxn modelId="{EECB3359-1FD3-44DC-B69F-70EEC433EC3B}" type="presParOf" srcId="{483D690B-E778-4233-BA7D-4ACAE6C2FBD8}" destId="{E0765BB1-D787-4430-AE28-5A9842E1A668}" srcOrd="0" destOrd="0" presId="urn:microsoft.com/office/officeart/2005/8/layout/hierarchy1"/>
    <dgm:cxn modelId="{BF53DD1E-B82C-41A4-9647-DBB0F476EFB1}" type="presParOf" srcId="{483D690B-E778-4233-BA7D-4ACAE6C2FBD8}" destId="{4FF583AF-8710-4134-8CD8-626F5971F75B}" srcOrd="1" destOrd="0" presId="urn:microsoft.com/office/officeart/2005/8/layout/hierarchy1"/>
    <dgm:cxn modelId="{8976E0E2-8B4D-4392-BAAD-91C39F7FE6A1}" type="presParOf" srcId="{4FF583AF-8710-4134-8CD8-626F5971F75B}" destId="{4C3B272E-48D4-4715-9E6C-5CE526B50724}" srcOrd="0" destOrd="0" presId="urn:microsoft.com/office/officeart/2005/8/layout/hierarchy1"/>
    <dgm:cxn modelId="{4529788F-299C-4FB8-B841-13C6D9291EF5}" type="presParOf" srcId="{4C3B272E-48D4-4715-9E6C-5CE526B50724}" destId="{084AC38E-DE5F-49BA-A229-16E67883F5DB}" srcOrd="0" destOrd="0" presId="urn:microsoft.com/office/officeart/2005/8/layout/hierarchy1"/>
    <dgm:cxn modelId="{AFEC3487-9124-4F7D-9F31-8E4B35D3BECE}" type="presParOf" srcId="{4C3B272E-48D4-4715-9E6C-5CE526B50724}" destId="{66C7C9E7-48FB-460A-9B5A-90998A517D72}" srcOrd="1" destOrd="0" presId="urn:microsoft.com/office/officeart/2005/8/layout/hierarchy1"/>
    <dgm:cxn modelId="{662AA40E-2789-46D3-BE1B-30F0B43ACC51}" type="presParOf" srcId="{4FF583AF-8710-4134-8CD8-626F5971F75B}" destId="{FAEEE005-D4C9-436B-9575-D4BEE83D9AEE}" srcOrd="1" destOrd="0" presId="urn:microsoft.com/office/officeart/2005/8/layout/hierarchy1"/>
    <dgm:cxn modelId="{3801EB5C-EAA5-436F-847A-DB49FFC51A84}" type="presParOf" srcId="{483D690B-E778-4233-BA7D-4ACAE6C2FBD8}" destId="{03CA4054-0EF9-4565-9315-9B4F4A8029E2}" srcOrd="2" destOrd="0" presId="urn:microsoft.com/office/officeart/2005/8/layout/hierarchy1"/>
    <dgm:cxn modelId="{CD4F5D10-1596-4B3A-BCC5-04790DF51C27}" type="presParOf" srcId="{483D690B-E778-4233-BA7D-4ACAE6C2FBD8}" destId="{DA0DF96C-3772-4F5F-9CC6-075A5DD19054}" srcOrd="3" destOrd="0" presId="urn:microsoft.com/office/officeart/2005/8/layout/hierarchy1"/>
    <dgm:cxn modelId="{07378F6E-888F-476E-AC1B-4F0F7E69FC91}" type="presParOf" srcId="{DA0DF96C-3772-4F5F-9CC6-075A5DD19054}" destId="{14D1F595-A18A-4C96-9E6A-B8B4F16AEAB4}" srcOrd="0" destOrd="0" presId="urn:microsoft.com/office/officeart/2005/8/layout/hierarchy1"/>
    <dgm:cxn modelId="{A2AC8E80-C79D-4C75-BFF4-3B5F6545FD09}" type="presParOf" srcId="{14D1F595-A18A-4C96-9E6A-B8B4F16AEAB4}" destId="{B15D7BB4-042A-4D3D-A3BA-78861FE2F510}" srcOrd="0" destOrd="0" presId="urn:microsoft.com/office/officeart/2005/8/layout/hierarchy1"/>
    <dgm:cxn modelId="{0C8ACE8A-AD7C-4FE3-A219-9164062FC033}" type="presParOf" srcId="{14D1F595-A18A-4C96-9E6A-B8B4F16AEAB4}" destId="{612CC43A-8424-4491-92DA-56C710655E37}" srcOrd="1" destOrd="0" presId="urn:microsoft.com/office/officeart/2005/8/layout/hierarchy1"/>
    <dgm:cxn modelId="{F0957EF0-706C-4271-9437-0C1EF89BEE1C}" type="presParOf" srcId="{DA0DF96C-3772-4F5F-9CC6-075A5DD19054}" destId="{013DBE63-3D92-4F02-9F0F-BEBF0F717C0C}" srcOrd="1" destOrd="0" presId="urn:microsoft.com/office/officeart/2005/8/layout/hierarchy1"/>
    <dgm:cxn modelId="{BC177E79-4B34-45D6-8F17-1C6063FDD524}" type="presParOf" srcId="{013DBE63-3D92-4F02-9F0F-BEBF0F717C0C}" destId="{976589D2-694E-4012-9860-A5A01F8D4240}" srcOrd="0" destOrd="0" presId="urn:microsoft.com/office/officeart/2005/8/layout/hierarchy1"/>
    <dgm:cxn modelId="{D71056CE-7C8E-45C3-8743-F8FFD2464455}" type="presParOf" srcId="{013DBE63-3D92-4F02-9F0F-BEBF0F717C0C}" destId="{C98CDB0E-A75C-490C-8A3E-0813FA38A514}" srcOrd="1" destOrd="0" presId="urn:microsoft.com/office/officeart/2005/8/layout/hierarchy1"/>
    <dgm:cxn modelId="{E57548FE-7956-44BE-AC47-DE144718E418}" type="presParOf" srcId="{C98CDB0E-A75C-490C-8A3E-0813FA38A514}" destId="{34665672-8876-4FF5-B1DD-CD534946D275}" srcOrd="0" destOrd="0" presId="urn:microsoft.com/office/officeart/2005/8/layout/hierarchy1"/>
    <dgm:cxn modelId="{784D8F1F-795F-4961-B787-904CA51EED49}" type="presParOf" srcId="{34665672-8876-4FF5-B1DD-CD534946D275}" destId="{F98AE81C-901F-47A0-854D-8A52BC2ED23B}" srcOrd="0" destOrd="0" presId="urn:microsoft.com/office/officeart/2005/8/layout/hierarchy1"/>
    <dgm:cxn modelId="{2B115E5B-7581-4447-89FC-834C00A55250}" type="presParOf" srcId="{34665672-8876-4FF5-B1DD-CD534946D275}" destId="{827B2F06-A474-4C2C-8A86-F38F3AD17D40}" srcOrd="1" destOrd="0" presId="urn:microsoft.com/office/officeart/2005/8/layout/hierarchy1"/>
    <dgm:cxn modelId="{9489B6A6-0965-4C2B-BD70-D4866B1B36E9}" type="presParOf" srcId="{C98CDB0E-A75C-490C-8A3E-0813FA38A514}" destId="{DB87A7D4-3A15-4019-A18B-8B9499280A5F}" srcOrd="1" destOrd="0" presId="urn:microsoft.com/office/officeart/2005/8/layout/hierarchy1"/>
    <dgm:cxn modelId="{AE0D2E0C-6D87-4CFD-864C-AAC7E687F76E}" type="presParOf" srcId="{013DBE63-3D92-4F02-9F0F-BEBF0F717C0C}" destId="{9D21E2B9-D453-46EA-B723-20034E97F0B9}" srcOrd="2" destOrd="0" presId="urn:microsoft.com/office/officeart/2005/8/layout/hierarchy1"/>
    <dgm:cxn modelId="{71DB24A4-B669-4836-8082-91B1F7305DE8}" type="presParOf" srcId="{013DBE63-3D92-4F02-9F0F-BEBF0F717C0C}" destId="{9EFC9FD0-4FD1-4762-8890-43A6FAE46964}" srcOrd="3" destOrd="0" presId="urn:microsoft.com/office/officeart/2005/8/layout/hierarchy1"/>
    <dgm:cxn modelId="{B85B7AD7-8CA7-4B2C-94E5-9122EF645960}" type="presParOf" srcId="{9EFC9FD0-4FD1-4762-8890-43A6FAE46964}" destId="{64396D3E-51E2-4166-A765-C4AF64037BD3}" srcOrd="0" destOrd="0" presId="urn:microsoft.com/office/officeart/2005/8/layout/hierarchy1"/>
    <dgm:cxn modelId="{03BCD1F2-980A-4B2E-B865-8B318A59FFEC}" type="presParOf" srcId="{64396D3E-51E2-4166-A765-C4AF64037BD3}" destId="{6B91B84A-6D28-4621-9495-C39CC85AA2D1}" srcOrd="0" destOrd="0" presId="urn:microsoft.com/office/officeart/2005/8/layout/hierarchy1"/>
    <dgm:cxn modelId="{1189C4E0-F0FE-49A5-A8C6-C36E9C61643E}" type="presParOf" srcId="{64396D3E-51E2-4166-A765-C4AF64037BD3}" destId="{A19F40D2-CFFA-4609-B8D7-449409DB72AC}" srcOrd="1" destOrd="0" presId="urn:microsoft.com/office/officeart/2005/8/layout/hierarchy1"/>
    <dgm:cxn modelId="{D882F202-6086-44AA-BFB1-ADE4B468B8D9}" type="presParOf" srcId="{9EFC9FD0-4FD1-4762-8890-43A6FAE46964}" destId="{618A823C-7E3A-4578-84FB-BB19E27BF315}" srcOrd="1" destOrd="0" presId="urn:microsoft.com/office/officeart/2005/8/layout/hierarchy1"/>
    <dgm:cxn modelId="{7D611EB3-711B-4EF7-BB63-474256A04CF7}" type="presParOf" srcId="{618A823C-7E3A-4578-84FB-BB19E27BF315}" destId="{E36F593F-705B-41B4-864C-DC3595F40BA0}" srcOrd="0" destOrd="0" presId="urn:microsoft.com/office/officeart/2005/8/layout/hierarchy1"/>
    <dgm:cxn modelId="{A4C5BD94-0672-418E-BC57-3768CF2A8DEF}" type="presParOf" srcId="{618A823C-7E3A-4578-84FB-BB19E27BF315}" destId="{292C9B69-5730-4883-B4FE-3C054869B568}" srcOrd="1" destOrd="0" presId="urn:microsoft.com/office/officeart/2005/8/layout/hierarchy1"/>
    <dgm:cxn modelId="{EC099E26-F9C4-4EEF-8975-491DA5E6C42C}" type="presParOf" srcId="{292C9B69-5730-4883-B4FE-3C054869B568}" destId="{74504E13-B312-4490-8D69-9382FC1BB72E}" srcOrd="0" destOrd="0" presId="urn:microsoft.com/office/officeart/2005/8/layout/hierarchy1"/>
    <dgm:cxn modelId="{42DA77ED-4B9A-44D1-BD74-CA6364443246}" type="presParOf" srcId="{74504E13-B312-4490-8D69-9382FC1BB72E}" destId="{2A2934DA-D444-4496-8408-6544753222DD}" srcOrd="0" destOrd="0" presId="urn:microsoft.com/office/officeart/2005/8/layout/hierarchy1"/>
    <dgm:cxn modelId="{D1B8FD5A-A9E0-4E41-A8B5-1878C6C81E53}" type="presParOf" srcId="{74504E13-B312-4490-8D69-9382FC1BB72E}" destId="{F1036B4C-C308-40C7-8DB8-AF02AE6159B5}" srcOrd="1" destOrd="0" presId="urn:microsoft.com/office/officeart/2005/8/layout/hierarchy1"/>
    <dgm:cxn modelId="{23959CE2-5726-4D31-B13D-E12FB9D19765}" type="presParOf" srcId="{292C9B69-5730-4883-B4FE-3C054869B568}" destId="{9E5126A5-3EA0-4482-891D-95113B939DFB}" srcOrd="1" destOrd="0" presId="urn:microsoft.com/office/officeart/2005/8/layout/hierarchy1"/>
    <dgm:cxn modelId="{9BE002B3-55BC-4A95-B9A0-59DAFCDD6A6E}" type="presParOf" srcId="{618A823C-7E3A-4578-84FB-BB19E27BF315}" destId="{2BB79D30-B8F6-4A55-BC2E-BE19A1CDC174}" srcOrd="2" destOrd="0" presId="urn:microsoft.com/office/officeart/2005/8/layout/hierarchy1"/>
    <dgm:cxn modelId="{B7DACFF4-F8E7-42E7-A7C8-61DCAAB01D7C}" type="presParOf" srcId="{618A823C-7E3A-4578-84FB-BB19E27BF315}" destId="{E88908D9-4B12-4F9A-9E67-DEF7377B3BA1}" srcOrd="3" destOrd="0" presId="urn:microsoft.com/office/officeart/2005/8/layout/hierarchy1"/>
    <dgm:cxn modelId="{569C80EA-7453-41DE-84B1-116C39ED53FC}" type="presParOf" srcId="{E88908D9-4B12-4F9A-9E67-DEF7377B3BA1}" destId="{915BFC5D-C79E-458F-A6E4-F6130F42519E}" srcOrd="0" destOrd="0" presId="urn:microsoft.com/office/officeart/2005/8/layout/hierarchy1"/>
    <dgm:cxn modelId="{03501780-EFC4-41C7-9D67-995E447DBBFF}" type="presParOf" srcId="{915BFC5D-C79E-458F-A6E4-F6130F42519E}" destId="{B4850060-91F2-4511-8ABA-90A30CDE46E4}" srcOrd="0" destOrd="0" presId="urn:microsoft.com/office/officeart/2005/8/layout/hierarchy1"/>
    <dgm:cxn modelId="{952B1AA2-9D87-47ED-B9E2-37080BC2329F}" type="presParOf" srcId="{915BFC5D-C79E-458F-A6E4-F6130F42519E}" destId="{1CB60E53-36E2-4D6A-A03F-E41956ABDB17}" srcOrd="1" destOrd="0" presId="urn:microsoft.com/office/officeart/2005/8/layout/hierarchy1"/>
    <dgm:cxn modelId="{B9F08DB5-10AE-4A7A-994A-674107B32423}" type="presParOf" srcId="{E88908D9-4B12-4F9A-9E67-DEF7377B3BA1}" destId="{AA3948D7-BB8C-4804-8FB9-2F3BC9B8BD1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79D30-B8F6-4A55-BC2E-BE19A1CDC174}">
      <dsp:nvSpPr>
        <dsp:cNvPr id="0" name=""/>
        <dsp:cNvSpPr/>
      </dsp:nvSpPr>
      <dsp:spPr>
        <a:xfrm>
          <a:off x="7468831" y="3122771"/>
          <a:ext cx="631328" cy="300454"/>
        </a:xfrm>
        <a:custGeom>
          <a:avLst/>
          <a:gdLst/>
          <a:ahLst/>
          <a:cxnLst/>
          <a:rect l="0" t="0" r="0" b="0"/>
          <a:pathLst>
            <a:path>
              <a:moveTo>
                <a:pt x="0" y="0"/>
              </a:moveTo>
              <a:lnTo>
                <a:pt x="0" y="204751"/>
              </a:lnTo>
              <a:lnTo>
                <a:pt x="631328" y="204751"/>
              </a:lnTo>
              <a:lnTo>
                <a:pt x="631328" y="30045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6F593F-705B-41B4-864C-DC3595F40BA0}">
      <dsp:nvSpPr>
        <dsp:cNvPr id="0" name=""/>
        <dsp:cNvSpPr/>
      </dsp:nvSpPr>
      <dsp:spPr>
        <a:xfrm>
          <a:off x="6837503" y="3122771"/>
          <a:ext cx="631328" cy="300454"/>
        </a:xfrm>
        <a:custGeom>
          <a:avLst/>
          <a:gdLst/>
          <a:ahLst/>
          <a:cxnLst/>
          <a:rect l="0" t="0" r="0" b="0"/>
          <a:pathLst>
            <a:path>
              <a:moveTo>
                <a:pt x="631328" y="0"/>
              </a:moveTo>
              <a:lnTo>
                <a:pt x="631328" y="204751"/>
              </a:lnTo>
              <a:lnTo>
                <a:pt x="0" y="204751"/>
              </a:lnTo>
              <a:lnTo>
                <a:pt x="0" y="30045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21E2B9-D453-46EA-B723-20034E97F0B9}">
      <dsp:nvSpPr>
        <dsp:cNvPr id="0" name=""/>
        <dsp:cNvSpPr/>
      </dsp:nvSpPr>
      <dsp:spPr>
        <a:xfrm>
          <a:off x="6837503" y="2166309"/>
          <a:ext cx="631328" cy="300454"/>
        </a:xfrm>
        <a:custGeom>
          <a:avLst/>
          <a:gdLst/>
          <a:ahLst/>
          <a:cxnLst/>
          <a:rect l="0" t="0" r="0" b="0"/>
          <a:pathLst>
            <a:path>
              <a:moveTo>
                <a:pt x="0" y="0"/>
              </a:moveTo>
              <a:lnTo>
                <a:pt x="0" y="204751"/>
              </a:lnTo>
              <a:lnTo>
                <a:pt x="631328" y="204751"/>
              </a:lnTo>
              <a:lnTo>
                <a:pt x="631328" y="30045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6589D2-694E-4012-9860-A5A01F8D4240}">
      <dsp:nvSpPr>
        <dsp:cNvPr id="0" name=""/>
        <dsp:cNvSpPr/>
      </dsp:nvSpPr>
      <dsp:spPr>
        <a:xfrm>
          <a:off x="6206175" y="2166309"/>
          <a:ext cx="631328" cy="300454"/>
        </a:xfrm>
        <a:custGeom>
          <a:avLst/>
          <a:gdLst/>
          <a:ahLst/>
          <a:cxnLst/>
          <a:rect l="0" t="0" r="0" b="0"/>
          <a:pathLst>
            <a:path>
              <a:moveTo>
                <a:pt x="631328" y="0"/>
              </a:moveTo>
              <a:lnTo>
                <a:pt x="631328" y="204751"/>
              </a:lnTo>
              <a:lnTo>
                <a:pt x="0" y="204751"/>
              </a:lnTo>
              <a:lnTo>
                <a:pt x="0" y="30045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CA4054-0EF9-4565-9315-9B4F4A8029E2}">
      <dsp:nvSpPr>
        <dsp:cNvPr id="0" name=""/>
        <dsp:cNvSpPr/>
      </dsp:nvSpPr>
      <dsp:spPr>
        <a:xfrm>
          <a:off x="6206175" y="1209847"/>
          <a:ext cx="631328" cy="300454"/>
        </a:xfrm>
        <a:custGeom>
          <a:avLst/>
          <a:gdLst/>
          <a:ahLst/>
          <a:cxnLst/>
          <a:rect l="0" t="0" r="0" b="0"/>
          <a:pathLst>
            <a:path>
              <a:moveTo>
                <a:pt x="0" y="0"/>
              </a:moveTo>
              <a:lnTo>
                <a:pt x="0" y="204751"/>
              </a:lnTo>
              <a:lnTo>
                <a:pt x="631328" y="204751"/>
              </a:lnTo>
              <a:lnTo>
                <a:pt x="631328" y="30045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765BB1-D787-4430-AE28-5A9842E1A668}">
      <dsp:nvSpPr>
        <dsp:cNvPr id="0" name=""/>
        <dsp:cNvSpPr/>
      </dsp:nvSpPr>
      <dsp:spPr>
        <a:xfrm>
          <a:off x="5574847" y="1209847"/>
          <a:ext cx="631328" cy="300454"/>
        </a:xfrm>
        <a:custGeom>
          <a:avLst/>
          <a:gdLst/>
          <a:ahLst/>
          <a:cxnLst/>
          <a:rect l="0" t="0" r="0" b="0"/>
          <a:pathLst>
            <a:path>
              <a:moveTo>
                <a:pt x="631328" y="0"/>
              </a:moveTo>
              <a:lnTo>
                <a:pt x="631328" y="204751"/>
              </a:lnTo>
              <a:lnTo>
                <a:pt x="0" y="204751"/>
              </a:lnTo>
              <a:lnTo>
                <a:pt x="0" y="30045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49C57A-8E95-42BB-A6E0-16E7BD9FBD82}">
      <dsp:nvSpPr>
        <dsp:cNvPr id="0" name=""/>
        <dsp:cNvSpPr/>
      </dsp:nvSpPr>
      <dsp:spPr>
        <a:xfrm>
          <a:off x="4266471" y="1209847"/>
          <a:ext cx="91440" cy="300454"/>
        </a:xfrm>
        <a:custGeom>
          <a:avLst/>
          <a:gdLst/>
          <a:ahLst/>
          <a:cxnLst/>
          <a:rect l="0" t="0" r="0" b="0"/>
          <a:pathLst>
            <a:path>
              <a:moveTo>
                <a:pt x="45720" y="0"/>
              </a:moveTo>
              <a:lnTo>
                <a:pt x="45720" y="30045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653C59-4427-49D0-AD43-A72645596C79}">
      <dsp:nvSpPr>
        <dsp:cNvPr id="0" name=""/>
        <dsp:cNvSpPr/>
      </dsp:nvSpPr>
      <dsp:spPr>
        <a:xfrm>
          <a:off x="1786878" y="1209847"/>
          <a:ext cx="1262656" cy="300454"/>
        </a:xfrm>
        <a:custGeom>
          <a:avLst/>
          <a:gdLst/>
          <a:ahLst/>
          <a:cxnLst/>
          <a:rect l="0" t="0" r="0" b="0"/>
          <a:pathLst>
            <a:path>
              <a:moveTo>
                <a:pt x="0" y="0"/>
              </a:moveTo>
              <a:lnTo>
                <a:pt x="0" y="204751"/>
              </a:lnTo>
              <a:lnTo>
                <a:pt x="1262656" y="204751"/>
              </a:lnTo>
              <a:lnTo>
                <a:pt x="1262656" y="30045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E6C705-9A2E-43B2-88A1-31BFD598C541}">
      <dsp:nvSpPr>
        <dsp:cNvPr id="0" name=""/>
        <dsp:cNvSpPr/>
      </dsp:nvSpPr>
      <dsp:spPr>
        <a:xfrm>
          <a:off x="1741158" y="1209847"/>
          <a:ext cx="91440" cy="300454"/>
        </a:xfrm>
        <a:custGeom>
          <a:avLst/>
          <a:gdLst/>
          <a:ahLst/>
          <a:cxnLst/>
          <a:rect l="0" t="0" r="0" b="0"/>
          <a:pathLst>
            <a:path>
              <a:moveTo>
                <a:pt x="45720" y="0"/>
              </a:moveTo>
              <a:lnTo>
                <a:pt x="45720" y="30045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ADBF91-BA31-4B35-B4B8-E94FC8798013}">
      <dsp:nvSpPr>
        <dsp:cNvPr id="0" name=""/>
        <dsp:cNvSpPr/>
      </dsp:nvSpPr>
      <dsp:spPr>
        <a:xfrm>
          <a:off x="524222" y="1209847"/>
          <a:ext cx="1262656" cy="300454"/>
        </a:xfrm>
        <a:custGeom>
          <a:avLst/>
          <a:gdLst/>
          <a:ahLst/>
          <a:cxnLst/>
          <a:rect l="0" t="0" r="0" b="0"/>
          <a:pathLst>
            <a:path>
              <a:moveTo>
                <a:pt x="1262656" y="0"/>
              </a:moveTo>
              <a:lnTo>
                <a:pt x="1262656" y="204751"/>
              </a:lnTo>
              <a:lnTo>
                <a:pt x="0" y="204751"/>
              </a:lnTo>
              <a:lnTo>
                <a:pt x="0" y="30045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DD8975-CC33-4A5D-A726-D7B94D1FFF54}">
      <dsp:nvSpPr>
        <dsp:cNvPr id="0" name=""/>
        <dsp:cNvSpPr/>
      </dsp:nvSpPr>
      <dsp:spPr>
        <a:xfrm>
          <a:off x="1270337" y="553840"/>
          <a:ext cx="1033082" cy="6560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A5C11A-D453-4B68-A3D9-3B38AD781432}">
      <dsp:nvSpPr>
        <dsp:cNvPr id="0" name=""/>
        <dsp:cNvSpPr/>
      </dsp:nvSpPr>
      <dsp:spPr>
        <a:xfrm>
          <a:off x="1385124" y="662887"/>
          <a:ext cx="1033082" cy="6560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b="1" kern="1200" dirty="0"/>
            <a:t>Accueil</a:t>
          </a:r>
        </a:p>
      </dsp:txBody>
      <dsp:txXfrm>
        <a:off x="1404338" y="682101"/>
        <a:ext cx="994654" cy="617579"/>
      </dsp:txXfrm>
    </dsp:sp>
    <dsp:sp modelId="{9FCE4D58-EEDA-4F29-9FC1-268F7AEEB3F7}">
      <dsp:nvSpPr>
        <dsp:cNvPr id="0" name=""/>
        <dsp:cNvSpPr/>
      </dsp:nvSpPr>
      <dsp:spPr>
        <a:xfrm>
          <a:off x="7680" y="1510302"/>
          <a:ext cx="1033082" cy="65600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6A1D8-A4AB-4FEF-9D2A-BB26AE649160}">
      <dsp:nvSpPr>
        <dsp:cNvPr id="0" name=""/>
        <dsp:cNvSpPr/>
      </dsp:nvSpPr>
      <dsp:spPr>
        <a:xfrm>
          <a:off x="122467" y="1619350"/>
          <a:ext cx="1033082" cy="65600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b="1" kern="1200" dirty="0"/>
            <a:t>En classe</a:t>
          </a:r>
        </a:p>
      </dsp:txBody>
      <dsp:txXfrm>
        <a:off x="141681" y="1638564"/>
        <a:ext cx="994654" cy="617579"/>
      </dsp:txXfrm>
    </dsp:sp>
    <dsp:sp modelId="{994ABD6A-D9EC-4DE1-875A-9B7352D232C6}">
      <dsp:nvSpPr>
        <dsp:cNvPr id="0" name=""/>
        <dsp:cNvSpPr/>
      </dsp:nvSpPr>
      <dsp:spPr>
        <a:xfrm>
          <a:off x="1270337" y="1510302"/>
          <a:ext cx="1033082" cy="65600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4E5995-A2B5-485F-9A6C-AB780D308173}">
      <dsp:nvSpPr>
        <dsp:cNvPr id="0" name=""/>
        <dsp:cNvSpPr/>
      </dsp:nvSpPr>
      <dsp:spPr>
        <a:xfrm>
          <a:off x="1385124" y="1619350"/>
          <a:ext cx="1033082" cy="65600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b="1" kern="1200" dirty="0"/>
            <a:t>Organisation dans les vestiaires</a:t>
          </a:r>
        </a:p>
      </dsp:txBody>
      <dsp:txXfrm>
        <a:off x="1404338" y="1638564"/>
        <a:ext cx="994654" cy="617579"/>
      </dsp:txXfrm>
    </dsp:sp>
    <dsp:sp modelId="{6A4840DA-EAEA-480A-BA03-5AA27CA604BD}">
      <dsp:nvSpPr>
        <dsp:cNvPr id="0" name=""/>
        <dsp:cNvSpPr/>
      </dsp:nvSpPr>
      <dsp:spPr>
        <a:xfrm>
          <a:off x="2532993" y="1510302"/>
          <a:ext cx="1033082" cy="65600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C97BA3-7C05-4E67-986E-4FCAE815D29F}">
      <dsp:nvSpPr>
        <dsp:cNvPr id="0" name=""/>
        <dsp:cNvSpPr/>
      </dsp:nvSpPr>
      <dsp:spPr>
        <a:xfrm>
          <a:off x="2647780" y="1619350"/>
          <a:ext cx="1033082" cy="65600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b="1" kern="1200" dirty="0"/>
            <a:t>Parcours du baigneur</a:t>
          </a:r>
        </a:p>
      </dsp:txBody>
      <dsp:txXfrm>
        <a:off x="2666994" y="1638564"/>
        <a:ext cx="994654" cy="617579"/>
      </dsp:txXfrm>
    </dsp:sp>
    <dsp:sp modelId="{6F67FFA7-D0D5-44C9-8F1B-3AF23911B9C3}">
      <dsp:nvSpPr>
        <dsp:cNvPr id="0" name=""/>
        <dsp:cNvSpPr/>
      </dsp:nvSpPr>
      <dsp:spPr>
        <a:xfrm>
          <a:off x="3795649" y="553840"/>
          <a:ext cx="1033082" cy="6560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D912BA-9748-4B33-A229-D64CDBB15373}">
      <dsp:nvSpPr>
        <dsp:cNvPr id="0" name=""/>
        <dsp:cNvSpPr/>
      </dsp:nvSpPr>
      <dsp:spPr>
        <a:xfrm>
          <a:off x="3910436" y="662887"/>
          <a:ext cx="1033082" cy="6560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b="1" kern="1200" dirty="0"/>
            <a:t>Sécurité</a:t>
          </a:r>
        </a:p>
      </dsp:txBody>
      <dsp:txXfrm>
        <a:off x="3929650" y="682101"/>
        <a:ext cx="994654" cy="617579"/>
      </dsp:txXfrm>
    </dsp:sp>
    <dsp:sp modelId="{2BD52F43-8C0F-4414-A763-627DD8BBE32F}">
      <dsp:nvSpPr>
        <dsp:cNvPr id="0" name=""/>
        <dsp:cNvSpPr/>
      </dsp:nvSpPr>
      <dsp:spPr>
        <a:xfrm>
          <a:off x="3795649" y="1510302"/>
          <a:ext cx="1033082" cy="65600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AF837F-47E6-4618-9107-6BE0E6559729}">
      <dsp:nvSpPr>
        <dsp:cNvPr id="0" name=""/>
        <dsp:cNvSpPr/>
      </dsp:nvSpPr>
      <dsp:spPr>
        <a:xfrm>
          <a:off x="3910436" y="1619350"/>
          <a:ext cx="1033082" cy="65600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b="1" kern="1200" dirty="0"/>
            <a:t>P.O.S.S.</a:t>
          </a:r>
        </a:p>
      </dsp:txBody>
      <dsp:txXfrm>
        <a:off x="3929650" y="1638564"/>
        <a:ext cx="994654" cy="617579"/>
      </dsp:txXfrm>
    </dsp:sp>
    <dsp:sp modelId="{99045EE8-3C76-498A-A5BC-2402449B04D1}">
      <dsp:nvSpPr>
        <dsp:cNvPr id="0" name=""/>
        <dsp:cNvSpPr/>
      </dsp:nvSpPr>
      <dsp:spPr>
        <a:xfrm>
          <a:off x="5689634" y="553840"/>
          <a:ext cx="1033082" cy="6560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208FFA-BB34-4328-91DD-49603CA1493F}">
      <dsp:nvSpPr>
        <dsp:cNvPr id="0" name=""/>
        <dsp:cNvSpPr/>
      </dsp:nvSpPr>
      <dsp:spPr>
        <a:xfrm>
          <a:off x="5804421" y="662887"/>
          <a:ext cx="1033082" cy="6560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b="1" kern="1200" dirty="0"/>
            <a:t>Évolution pédagogique</a:t>
          </a:r>
        </a:p>
      </dsp:txBody>
      <dsp:txXfrm>
        <a:off x="5823635" y="682101"/>
        <a:ext cx="994654" cy="617579"/>
      </dsp:txXfrm>
    </dsp:sp>
    <dsp:sp modelId="{084AC38E-DE5F-49BA-A229-16E67883F5DB}">
      <dsp:nvSpPr>
        <dsp:cNvPr id="0" name=""/>
        <dsp:cNvSpPr/>
      </dsp:nvSpPr>
      <dsp:spPr>
        <a:xfrm>
          <a:off x="5058306" y="1510302"/>
          <a:ext cx="1033082" cy="65600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C7C9E7-48FB-460A-9B5A-90998A517D72}">
      <dsp:nvSpPr>
        <dsp:cNvPr id="0" name=""/>
        <dsp:cNvSpPr/>
      </dsp:nvSpPr>
      <dsp:spPr>
        <a:xfrm>
          <a:off x="5173093" y="1619350"/>
          <a:ext cx="1033082" cy="65600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b="1" kern="1200" dirty="0"/>
            <a:t>Socle de compétences</a:t>
          </a:r>
        </a:p>
      </dsp:txBody>
      <dsp:txXfrm>
        <a:off x="5192307" y="1638564"/>
        <a:ext cx="994654" cy="617579"/>
      </dsp:txXfrm>
    </dsp:sp>
    <dsp:sp modelId="{B15D7BB4-042A-4D3D-A3BA-78861FE2F510}">
      <dsp:nvSpPr>
        <dsp:cNvPr id="0" name=""/>
        <dsp:cNvSpPr/>
      </dsp:nvSpPr>
      <dsp:spPr>
        <a:xfrm>
          <a:off x="6320962" y="1510302"/>
          <a:ext cx="1033082" cy="65600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2CC43A-8424-4491-92DA-56C710655E37}">
      <dsp:nvSpPr>
        <dsp:cNvPr id="0" name=""/>
        <dsp:cNvSpPr/>
      </dsp:nvSpPr>
      <dsp:spPr>
        <a:xfrm>
          <a:off x="6435749" y="1619350"/>
          <a:ext cx="1033082" cy="65600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b="1" kern="1200" dirty="0"/>
            <a:t>Évaluations</a:t>
          </a:r>
        </a:p>
      </dsp:txBody>
      <dsp:txXfrm>
        <a:off x="6454963" y="1638564"/>
        <a:ext cx="994654" cy="617579"/>
      </dsp:txXfrm>
    </dsp:sp>
    <dsp:sp modelId="{F98AE81C-901F-47A0-854D-8A52BC2ED23B}">
      <dsp:nvSpPr>
        <dsp:cNvPr id="0" name=""/>
        <dsp:cNvSpPr/>
      </dsp:nvSpPr>
      <dsp:spPr>
        <a:xfrm>
          <a:off x="5689634" y="2466764"/>
          <a:ext cx="1033082" cy="6560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7B2F06-A474-4C2C-8A86-F38F3AD17D40}">
      <dsp:nvSpPr>
        <dsp:cNvPr id="0" name=""/>
        <dsp:cNvSpPr/>
      </dsp:nvSpPr>
      <dsp:spPr>
        <a:xfrm>
          <a:off x="5804421" y="2575812"/>
          <a:ext cx="1033082" cy="65600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b="1" kern="1200" dirty="0"/>
            <a:t>Diagnostiques</a:t>
          </a:r>
        </a:p>
      </dsp:txBody>
      <dsp:txXfrm>
        <a:off x="5823635" y="2595026"/>
        <a:ext cx="994654" cy="617579"/>
      </dsp:txXfrm>
    </dsp:sp>
    <dsp:sp modelId="{6B91B84A-6D28-4621-9495-C39CC85AA2D1}">
      <dsp:nvSpPr>
        <dsp:cNvPr id="0" name=""/>
        <dsp:cNvSpPr/>
      </dsp:nvSpPr>
      <dsp:spPr>
        <a:xfrm>
          <a:off x="6952290" y="2466764"/>
          <a:ext cx="1033082" cy="6560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9F40D2-CFFA-4609-B8D7-449409DB72AC}">
      <dsp:nvSpPr>
        <dsp:cNvPr id="0" name=""/>
        <dsp:cNvSpPr/>
      </dsp:nvSpPr>
      <dsp:spPr>
        <a:xfrm>
          <a:off x="7067077" y="2575812"/>
          <a:ext cx="1033082" cy="65600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b="1" kern="1200"/>
            <a:t>Certificatives</a:t>
          </a:r>
          <a:endParaRPr lang="fr-FR" sz="800" b="1" kern="1200" dirty="0"/>
        </a:p>
      </dsp:txBody>
      <dsp:txXfrm>
        <a:off x="7086291" y="2595026"/>
        <a:ext cx="994654" cy="617579"/>
      </dsp:txXfrm>
    </dsp:sp>
    <dsp:sp modelId="{2A2934DA-D444-4496-8408-6544753222DD}">
      <dsp:nvSpPr>
        <dsp:cNvPr id="0" name=""/>
        <dsp:cNvSpPr/>
      </dsp:nvSpPr>
      <dsp:spPr>
        <a:xfrm>
          <a:off x="6320962" y="3423226"/>
          <a:ext cx="1033082" cy="65600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036B4C-C308-40C7-8DB8-AF02AE6159B5}">
      <dsp:nvSpPr>
        <dsp:cNvPr id="0" name=""/>
        <dsp:cNvSpPr/>
      </dsp:nvSpPr>
      <dsp:spPr>
        <a:xfrm>
          <a:off x="6435749" y="3532274"/>
          <a:ext cx="1033082" cy="65600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b="1" kern="1200" dirty="0" err="1"/>
            <a:t>Pass</a:t>
          </a:r>
          <a:r>
            <a:rPr lang="fr-FR" sz="800" b="1" kern="1200" dirty="0"/>
            <a:t> Nautique</a:t>
          </a:r>
        </a:p>
      </dsp:txBody>
      <dsp:txXfrm>
        <a:off x="6454963" y="3551488"/>
        <a:ext cx="994654" cy="617579"/>
      </dsp:txXfrm>
    </dsp:sp>
    <dsp:sp modelId="{B4850060-91F2-4511-8ABA-90A30CDE46E4}">
      <dsp:nvSpPr>
        <dsp:cNvPr id="0" name=""/>
        <dsp:cNvSpPr/>
      </dsp:nvSpPr>
      <dsp:spPr>
        <a:xfrm>
          <a:off x="7583618" y="3423226"/>
          <a:ext cx="1033082" cy="65600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B60E53-36E2-4D6A-A03F-E41956ABDB17}">
      <dsp:nvSpPr>
        <dsp:cNvPr id="0" name=""/>
        <dsp:cNvSpPr/>
      </dsp:nvSpPr>
      <dsp:spPr>
        <a:xfrm>
          <a:off x="7698405" y="3532274"/>
          <a:ext cx="1033082" cy="65600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b="1" kern="1200" dirty="0"/>
            <a:t>Attestation du Savoir-Nager en Sécurité</a:t>
          </a:r>
        </a:p>
      </dsp:txBody>
      <dsp:txXfrm>
        <a:off x="7717619" y="3551488"/>
        <a:ext cx="994654" cy="61757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927" y="4716661"/>
            <a:ext cx="5439410" cy="4468416"/>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0: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0: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79207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894537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861949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userDrawn="1">
  <p:cSld name="TITLE">
    <p:bg>
      <p:bgPr>
        <a:solidFill>
          <a:schemeClr val="accent1"/>
        </a:solidFill>
        <a:effectLst/>
      </p:bgPr>
    </p:bg>
    <p:spTree>
      <p:nvGrpSpPr>
        <p:cNvPr id="1" name="Shape 9"/>
        <p:cNvGrpSpPr/>
        <p:nvPr/>
      </p:nvGrpSpPr>
      <p:grpSpPr>
        <a:xfrm>
          <a:off x="0" y="0"/>
          <a:ext cx="0" cy="0"/>
          <a:chOff x="0" y="0"/>
          <a:chExt cx="0" cy="0"/>
        </a:xfrm>
      </p:grpSpPr>
      <p:sp>
        <p:nvSpPr>
          <p:cNvPr id="14" name="Google Shape;10;p2">
            <a:extLst>
              <a:ext uri="{FF2B5EF4-FFF2-40B4-BE49-F238E27FC236}">
                <a16:creationId xmlns:a16="http://schemas.microsoft.com/office/drawing/2014/main" id="{53EF21A1-E891-44A4-A65B-5251273540F3}"/>
              </a:ext>
            </a:extLst>
          </p:cNvPr>
          <p:cNvSpPr/>
          <p:nvPr userDrawn="1"/>
        </p:nvSpPr>
        <p:spPr>
          <a:xfrm>
            <a:off x="-25" y="0"/>
            <a:ext cx="91440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raphique 14">
            <a:extLst>
              <a:ext uri="{FF2B5EF4-FFF2-40B4-BE49-F238E27FC236}">
                <a16:creationId xmlns:a16="http://schemas.microsoft.com/office/drawing/2014/main" id="{4BE147D5-F7EA-4207-A66A-8B57FA3C90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981502"/>
            <a:ext cx="9144000" cy="4161998"/>
          </a:xfrm>
          <a:prstGeom prst="rect">
            <a:avLst/>
          </a:prstGeom>
        </p:spPr>
      </p:pic>
      <p:pic>
        <p:nvPicPr>
          <p:cNvPr id="16" name="Graphique 15">
            <a:extLst>
              <a:ext uri="{FF2B5EF4-FFF2-40B4-BE49-F238E27FC236}">
                <a16:creationId xmlns:a16="http://schemas.microsoft.com/office/drawing/2014/main" id="{F3E48913-840F-42C1-A10E-A6CAB86C681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52478" y="3867005"/>
            <a:ext cx="2975521" cy="720029"/>
          </a:xfrm>
          <a:prstGeom prst="rect">
            <a:avLst/>
          </a:prstGeom>
        </p:spPr>
      </p:pic>
      <p:sp>
        <p:nvSpPr>
          <p:cNvPr id="13" name="Google Shape;13;p2"/>
          <p:cNvSpPr txBox="1">
            <a:spLocks noGrp="1"/>
          </p:cNvSpPr>
          <p:nvPr>
            <p:ph type="ctrTitle" hasCustomPrompt="1"/>
          </p:nvPr>
        </p:nvSpPr>
        <p:spPr>
          <a:xfrm>
            <a:off x="779100" y="1091930"/>
            <a:ext cx="5577600" cy="11598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6000"/>
              <a:buNone/>
              <a:defRPr sz="4500" cap="all" baseline="0">
                <a:solidFill>
                  <a:schemeClr val="lt1"/>
                </a:solidFill>
                <a:latin typeface="Arial Black" panose="020B0A0402010202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fr-FR" dirty="0"/>
              <a:t>Titre de la présentation</a:t>
            </a:r>
            <a:endParaRPr dirty="0"/>
          </a:p>
        </p:txBody>
      </p:sp>
      <p:sp>
        <p:nvSpPr>
          <p:cNvPr id="18" name="Espace réservé du texte 17">
            <a:extLst>
              <a:ext uri="{FF2B5EF4-FFF2-40B4-BE49-F238E27FC236}">
                <a16:creationId xmlns:a16="http://schemas.microsoft.com/office/drawing/2014/main" id="{99D11A41-EED1-4D75-B44A-E218F95452C2}"/>
              </a:ext>
            </a:extLst>
          </p:cNvPr>
          <p:cNvSpPr>
            <a:spLocks noGrp="1"/>
          </p:cNvSpPr>
          <p:nvPr>
            <p:ph type="body" sz="quarter" idx="10" hasCustomPrompt="1"/>
          </p:nvPr>
        </p:nvSpPr>
        <p:spPr>
          <a:xfrm>
            <a:off x="623995" y="4085087"/>
            <a:ext cx="2771775" cy="398462"/>
          </a:xfrm>
          <a:prstGeom prst="rect">
            <a:avLst/>
          </a:prstGeom>
        </p:spPr>
        <p:txBody>
          <a:bodyPr/>
          <a:lstStyle>
            <a:lvl1pPr algn="l">
              <a:defRPr>
                <a:solidFill>
                  <a:schemeClr val="accent1"/>
                </a:solidFill>
              </a:defRPr>
            </a:lvl1pPr>
          </a:lstStyle>
          <a:p>
            <a:pPr lvl="0"/>
            <a:r>
              <a:rPr lang="fr-FR" dirty="0"/>
              <a:t>Jour 00 mois 0000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reserve="1" userDrawn="1">
  <p:cSld name="1_Subtitle">
    <p:bg>
      <p:bgPr>
        <a:solidFill>
          <a:schemeClr val="accent4"/>
        </a:solidFill>
        <a:effectLst/>
      </p:bgPr>
    </p:bg>
    <p:spTree>
      <p:nvGrpSpPr>
        <p:cNvPr id="1" name="Shape 14"/>
        <p:cNvGrpSpPr/>
        <p:nvPr/>
      </p:nvGrpSpPr>
      <p:grpSpPr>
        <a:xfrm>
          <a:off x="0" y="0"/>
          <a:ext cx="0" cy="0"/>
          <a:chOff x="0" y="0"/>
          <a:chExt cx="0" cy="0"/>
        </a:xfrm>
      </p:grpSpPr>
      <p:pic>
        <p:nvPicPr>
          <p:cNvPr id="3" name="Graphique 2">
            <a:extLst>
              <a:ext uri="{FF2B5EF4-FFF2-40B4-BE49-F238E27FC236}">
                <a16:creationId xmlns:a16="http://schemas.microsoft.com/office/drawing/2014/main" id="{24DC0FF3-D68A-44E3-9799-51407AFCF0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36698" y="3427852"/>
            <a:ext cx="5158097" cy="2433976"/>
          </a:xfrm>
          <a:prstGeom prst="rect">
            <a:avLst/>
          </a:prstGeom>
        </p:spPr>
      </p:pic>
      <p:sp>
        <p:nvSpPr>
          <p:cNvPr id="7" name="Google Shape;18;p3">
            <a:extLst>
              <a:ext uri="{FF2B5EF4-FFF2-40B4-BE49-F238E27FC236}">
                <a16:creationId xmlns:a16="http://schemas.microsoft.com/office/drawing/2014/main" id="{9E47C5CA-DA90-4302-9B15-21CDB309B355}"/>
              </a:ext>
            </a:extLst>
          </p:cNvPr>
          <p:cNvSpPr txBox="1">
            <a:spLocks noGrp="1"/>
          </p:cNvSpPr>
          <p:nvPr>
            <p:ph type="ctrTitle" hasCustomPrompt="1"/>
          </p:nvPr>
        </p:nvSpPr>
        <p:spPr>
          <a:xfrm>
            <a:off x="779100" y="1983250"/>
            <a:ext cx="7799508" cy="6321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400"/>
              <a:buNone/>
              <a:defRPr sz="4400" baseline="0">
                <a:solidFill>
                  <a:schemeClr val="lt1"/>
                </a:solidFill>
                <a:latin typeface="Arial Black" panose="020B0A04020102020204" pitchFamily="34" charset="0"/>
              </a:defRPr>
            </a:lvl1pPr>
            <a:lvl2pPr lvl="1" rtl="0">
              <a:spcBef>
                <a:spcPts val="0"/>
              </a:spcBef>
              <a:spcAft>
                <a:spcPts val="0"/>
              </a:spcAft>
              <a:buClr>
                <a:schemeClr val="lt1"/>
              </a:buClr>
              <a:buSzPts val="4400"/>
              <a:buNone/>
              <a:defRPr sz="4400">
                <a:solidFill>
                  <a:schemeClr val="lt1"/>
                </a:solidFill>
              </a:defRPr>
            </a:lvl2pPr>
            <a:lvl3pPr lvl="2" rtl="0">
              <a:spcBef>
                <a:spcPts val="0"/>
              </a:spcBef>
              <a:spcAft>
                <a:spcPts val="0"/>
              </a:spcAft>
              <a:buClr>
                <a:schemeClr val="lt1"/>
              </a:buClr>
              <a:buSzPts val="4400"/>
              <a:buNone/>
              <a:defRPr sz="4400">
                <a:solidFill>
                  <a:schemeClr val="lt1"/>
                </a:solidFill>
              </a:defRPr>
            </a:lvl3pPr>
            <a:lvl4pPr lvl="3" rtl="0">
              <a:spcBef>
                <a:spcPts val="0"/>
              </a:spcBef>
              <a:spcAft>
                <a:spcPts val="0"/>
              </a:spcAft>
              <a:buClr>
                <a:schemeClr val="lt1"/>
              </a:buClr>
              <a:buSzPts val="4400"/>
              <a:buNone/>
              <a:defRPr sz="4400">
                <a:solidFill>
                  <a:schemeClr val="lt1"/>
                </a:solidFill>
              </a:defRPr>
            </a:lvl4pPr>
            <a:lvl5pPr lvl="4" rtl="0">
              <a:spcBef>
                <a:spcPts val="0"/>
              </a:spcBef>
              <a:spcAft>
                <a:spcPts val="0"/>
              </a:spcAft>
              <a:buClr>
                <a:schemeClr val="lt1"/>
              </a:buClr>
              <a:buSzPts val="4400"/>
              <a:buNone/>
              <a:defRPr sz="4400">
                <a:solidFill>
                  <a:schemeClr val="lt1"/>
                </a:solidFill>
              </a:defRPr>
            </a:lvl5pPr>
            <a:lvl6pPr lvl="5" rtl="0">
              <a:spcBef>
                <a:spcPts val="0"/>
              </a:spcBef>
              <a:spcAft>
                <a:spcPts val="0"/>
              </a:spcAft>
              <a:buClr>
                <a:schemeClr val="lt1"/>
              </a:buClr>
              <a:buSzPts val="4400"/>
              <a:buNone/>
              <a:defRPr sz="4400">
                <a:solidFill>
                  <a:schemeClr val="lt1"/>
                </a:solidFill>
              </a:defRPr>
            </a:lvl6pPr>
            <a:lvl7pPr lvl="6" rtl="0">
              <a:spcBef>
                <a:spcPts val="0"/>
              </a:spcBef>
              <a:spcAft>
                <a:spcPts val="0"/>
              </a:spcAft>
              <a:buClr>
                <a:schemeClr val="lt1"/>
              </a:buClr>
              <a:buSzPts val="4400"/>
              <a:buNone/>
              <a:defRPr sz="4400">
                <a:solidFill>
                  <a:schemeClr val="lt1"/>
                </a:solidFill>
              </a:defRPr>
            </a:lvl7pPr>
            <a:lvl8pPr lvl="7" rtl="0">
              <a:spcBef>
                <a:spcPts val="0"/>
              </a:spcBef>
              <a:spcAft>
                <a:spcPts val="0"/>
              </a:spcAft>
              <a:buClr>
                <a:schemeClr val="lt1"/>
              </a:buClr>
              <a:buSzPts val="4400"/>
              <a:buNone/>
              <a:defRPr sz="4400">
                <a:solidFill>
                  <a:schemeClr val="lt1"/>
                </a:solidFill>
              </a:defRPr>
            </a:lvl8pPr>
            <a:lvl9pPr lvl="8" rtl="0">
              <a:spcBef>
                <a:spcPts val="0"/>
              </a:spcBef>
              <a:spcAft>
                <a:spcPts val="0"/>
              </a:spcAft>
              <a:buClr>
                <a:schemeClr val="lt1"/>
              </a:buClr>
              <a:buSzPts val="4400"/>
              <a:buNone/>
              <a:defRPr sz="4400">
                <a:solidFill>
                  <a:schemeClr val="lt1"/>
                </a:solidFill>
              </a:defRPr>
            </a:lvl9pPr>
          </a:lstStyle>
          <a:p>
            <a:r>
              <a:rPr lang="fr-FR" dirty="0"/>
              <a:t>Titre section</a:t>
            </a:r>
            <a:endParaRPr dirty="0"/>
          </a:p>
        </p:txBody>
      </p:sp>
      <p:sp>
        <p:nvSpPr>
          <p:cNvPr id="8" name="Google Shape;19;p3">
            <a:extLst>
              <a:ext uri="{FF2B5EF4-FFF2-40B4-BE49-F238E27FC236}">
                <a16:creationId xmlns:a16="http://schemas.microsoft.com/office/drawing/2014/main" id="{5B3F52AA-2EF2-4213-94B8-B029D7BF4ECE}"/>
              </a:ext>
            </a:extLst>
          </p:cNvPr>
          <p:cNvSpPr txBox="1">
            <a:spLocks noGrp="1"/>
          </p:cNvSpPr>
          <p:nvPr>
            <p:ph type="subTitle" idx="1" hasCustomPrompt="1"/>
          </p:nvPr>
        </p:nvSpPr>
        <p:spPr>
          <a:xfrm>
            <a:off x="1445845" y="2673813"/>
            <a:ext cx="4407934" cy="444901"/>
          </a:xfrm>
          <a:prstGeom prst="rect">
            <a:avLst/>
          </a:prstGeom>
        </p:spPr>
        <p:txBody>
          <a:bodyPr spcFirstLastPara="1" wrap="square" lIns="0" tIns="0" rIns="0" bIns="0" anchor="t" anchorCtr="0">
            <a:noAutofit/>
          </a:bodyPr>
          <a:lstStyle>
            <a:lvl1pPr marL="0" lvl="0" rtl="0">
              <a:spcBef>
                <a:spcPts val="0"/>
              </a:spcBef>
              <a:spcAft>
                <a:spcPts val="0"/>
              </a:spcAft>
              <a:buClr>
                <a:schemeClr val="dk1"/>
              </a:buClr>
              <a:buSzPts val="2400"/>
              <a:buNone/>
              <a:defRPr sz="2000" cap="all" baseline="0">
                <a:solidFill>
                  <a:schemeClr val="bg1"/>
                </a:solidFill>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r>
              <a:rPr lang="fr-FR" dirty="0"/>
              <a:t>Sous-titre</a:t>
            </a:r>
            <a:endParaRPr dirty="0"/>
          </a:p>
        </p:txBody>
      </p:sp>
    </p:spTree>
    <p:extLst>
      <p:ext uri="{BB962C8B-B14F-4D97-AF65-F5344CB8AC3E}">
        <p14:creationId xmlns:p14="http://schemas.microsoft.com/office/powerpoint/2010/main" val="3522988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reserve="1" userDrawn="1">
  <p:cSld name="1_Subtitle">
    <p:bg>
      <p:bgPr>
        <a:solidFill>
          <a:schemeClr val="accent3"/>
        </a:solidFill>
        <a:effectLst/>
      </p:bgPr>
    </p:bg>
    <p:spTree>
      <p:nvGrpSpPr>
        <p:cNvPr id="1" name="Shape 14"/>
        <p:cNvGrpSpPr/>
        <p:nvPr/>
      </p:nvGrpSpPr>
      <p:grpSpPr>
        <a:xfrm>
          <a:off x="0" y="0"/>
          <a:ext cx="0" cy="0"/>
          <a:chOff x="0" y="0"/>
          <a:chExt cx="0" cy="0"/>
        </a:xfrm>
      </p:grpSpPr>
      <p:pic>
        <p:nvPicPr>
          <p:cNvPr id="3" name="Graphique 2">
            <a:extLst>
              <a:ext uri="{FF2B5EF4-FFF2-40B4-BE49-F238E27FC236}">
                <a16:creationId xmlns:a16="http://schemas.microsoft.com/office/drawing/2014/main" id="{24DC0FF3-D68A-44E3-9799-51407AFCF0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36698" y="3427852"/>
            <a:ext cx="5158097" cy="2433976"/>
          </a:xfrm>
          <a:prstGeom prst="rect">
            <a:avLst/>
          </a:prstGeom>
        </p:spPr>
      </p:pic>
      <p:sp>
        <p:nvSpPr>
          <p:cNvPr id="5" name="Google Shape;18;p3">
            <a:extLst>
              <a:ext uri="{FF2B5EF4-FFF2-40B4-BE49-F238E27FC236}">
                <a16:creationId xmlns:a16="http://schemas.microsoft.com/office/drawing/2014/main" id="{4112D3C9-9220-4F6C-89E5-842D9EE9EEBF}"/>
              </a:ext>
            </a:extLst>
          </p:cNvPr>
          <p:cNvSpPr txBox="1">
            <a:spLocks noGrp="1"/>
          </p:cNvSpPr>
          <p:nvPr>
            <p:ph type="ctrTitle" hasCustomPrompt="1"/>
          </p:nvPr>
        </p:nvSpPr>
        <p:spPr>
          <a:xfrm>
            <a:off x="779100" y="1983250"/>
            <a:ext cx="7799508" cy="6321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400"/>
              <a:buNone/>
              <a:defRPr sz="4400" baseline="0">
                <a:solidFill>
                  <a:schemeClr val="lt1"/>
                </a:solidFill>
                <a:latin typeface="Arial Black" panose="020B0A04020102020204" pitchFamily="34" charset="0"/>
              </a:defRPr>
            </a:lvl1pPr>
            <a:lvl2pPr lvl="1" rtl="0">
              <a:spcBef>
                <a:spcPts val="0"/>
              </a:spcBef>
              <a:spcAft>
                <a:spcPts val="0"/>
              </a:spcAft>
              <a:buClr>
                <a:schemeClr val="lt1"/>
              </a:buClr>
              <a:buSzPts val="4400"/>
              <a:buNone/>
              <a:defRPr sz="4400">
                <a:solidFill>
                  <a:schemeClr val="lt1"/>
                </a:solidFill>
              </a:defRPr>
            </a:lvl2pPr>
            <a:lvl3pPr lvl="2" rtl="0">
              <a:spcBef>
                <a:spcPts val="0"/>
              </a:spcBef>
              <a:spcAft>
                <a:spcPts val="0"/>
              </a:spcAft>
              <a:buClr>
                <a:schemeClr val="lt1"/>
              </a:buClr>
              <a:buSzPts val="4400"/>
              <a:buNone/>
              <a:defRPr sz="4400">
                <a:solidFill>
                  <a:schemeClr val="lt1"/>
                </a:solidFill>
              </a:defRPr>
            </a:lvl3pPr>
            <a:lvl4pPr lvl="3" rtl="0">
              <a:spcBef>
                <a:spcPts val="0"/>
              </a:spcBef>
              <a:spcAft>
                <a:spcPts val="0"/>
              </a:spcAft>
              <a:buClr>
                <a:schemeClr val="lt1"/>
              </a:buClr>
              <a:buSzPts val="4400"/>
              <a:buNone/>
              <a:defRPr sz="4400">
                <a:solidFill>
                  <a:schemeClr val="lt1"/>
                </a:solidFill>
              </a:defRPr>
            </a:lvl4pPr>
            <a:lvl5pPr lvl="4" rtl="0">
              <a:spcBef>
                <a:spcPts val="0"/>
              </a:spcBef>
              <a:spcAft>
                <a:spcPts val="0"/>
              </a:spcAft>
              <a:buClr>
                <a:schemeClr val="lt1"/>
              </a:buClr>
              <a:buSzPts val="4400"/>
              <a:buNone/>
              <a:defRPr sz="4400">
                <a:solidFill>
                  <a:schemeClr val="lt1"/>
                </a:solidFill>
              </a:defRPr>
            </a:lvl5pPr>
            <a:lvl6pPr lvl="5" rtl="0">
              <a:spcBef>
                <a:spcPts val="0"/>
              </a:spcBef>
              <a:spcAft>
                <a:spcPts val="0"/>
              </a:spcAft>
              <a:buClr>
                <a:schemeClr val="lt1"/>
              </a:buClr>
              <a:buSzPts val="4400"/>
              <a:buNone/>
              <a:defRPr sz="4400">
                <a:solidFill>
                  <a:schemeClr val="lt1"/>
                </a:solidFill>
              </a:defRPr>
            </a:lvl6pPr>
            <a:lvl7pPr lvl="6" rtl="0">
              <a:spcBef>
                <a:spcPts val="0"/>
              </a:spcBef>
              <a:spcAft>
                <a:spcPts val="0"/>
              </a:spcAft>
              <a:buClr>
                <a:schemeClr val="lt1"/>
              </a:buClr>
              <a:buSzPts val="4400"/>
              <a:buNone/>
              <a:defRPr sz="4400">
                <a:solidFill>
                  <a:schemeClr val="lt1"/>
                </a:solidFill>
              </a:defRPr>
            </a:lvl7pPr>
            <a:lvl8pPr lvl="7" rtl="0">
              <a:spcBef>
                <a:spcPts val="0"/>
              </a:spcBef>
              <a:spcAft>
                <a:spcPts val="0"/>
              </a:spcAft>
              <a:buClr>
                <a:schemeClr val="lt1"/>
              </a:buClr>
              <a:buSzPts val="4400"/>
              <a:buNone/>
              <a:defRPr sz="4400">
                <a:solidFill>
                  <a:schemeClr val="lt1"/>
                </a:solidFill>
              </a:defRPr>
            </a:lvl8pPr>
            <a:lvl9pPr lvl="8" rtl="0">
              <a:spcBef>
                <a:spcPts val="0"/>
              </a:spcBef>
              <a:spcAft>
                <a:spcPts val="0"/>
              </a:spcAft>
              <a:buClr>
                <a:schemeClr val="lt1"/>
              </a:buClr>
              <a:buSzPts val="4400"/>
              <a:buNone/>
              <a:defRPr sz="4400">
                <a:solidFill>
                  <a:schemeClr val="lt1"/>
                </a:solidFill>
              </a:defRPr>
            </a:lvl9pPr>
          </a:lstStyle>
          <a:p>
            <a:r>
              <a:rPr lang="fr-FR" dirty="0"/>
              <a:t>Titre section</a:t>
            </a:r>
            <a:endParaRPr dirty="0"/>
          </a:p>
        </p:txBody>
      </p:sp>
      <p:sp>
        <p:nvSpPr>
          <p:cNvPr id="6" name="Google Shape;19;p3">
            <a:extLst>
              <a:ext uri="{FF2B5EF4-FFF2-40B4-BE49-F238E27FC236}">
                <a16:creationId xmlns:a16="http://schemas.microsoft.com/office/drawing/2014/main" id="{72753A18-16FA-40B6-9EFC-604B4C81B99C}"/>
              </a:ext>
            </a:extLst>
          </p:cNvPr>
          <p:cNvSpPr txBox="1">
            <a:spLocks noGrp="1"/>
          </p:cNvSpPr>
          <p:nvPr>
            <p:ph type="subTitle" idx="1" hasCustomPrompt="1"/>
          </p:nvPr>
        </p:nvSpPr>
        <p:spPr>
          <a:xfrm>
            <a:off x="1445845" y="2673813"/>
            <a:ext cx="4407934" cy="444901"/>
          </a:xfrm>
          <a:prstGeom prst="rect">
            <a:avLst/>
          </a:prstGeom>
        </p:spPr>
        <p:txBody>
          <a:bodyPr spcFirstLastPara="1" wrap="square" lIns="0" tIns="0" rIns="0" bIns="0" anchor="t" anchorCtr="0">
            <a:noAutofit/>
          </a:bodyPr>
          <a:lstStyle>
            <a:lvl1pPr marL="0" lvl="0" rtl="0">
              <a:spcBef>
                <a:spcPts val="0"/>
              </a:spcBef>
              <a:spcAft>
                <a:spcPts val="0"/>
              </a:spcAft>
              <a:buClr>
                <a:schemeClr val="dk1"/>
              </a:buClr>
              <a:buSzPts val="2400"/>
              <a:buNone/>
              <a:defRPr sz="2000" cap="all" baseline="0">
                <a:solidFill>
                  <a:schemeClr val="bg1"/>
                </a:solidFill>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r>
              <a:rPr lang="fr-FR" dirty="0"/>
              <a:t>Sous-titre</a:t>
            </a:r>
            <a:endParaRPr dirty="0"/>
          </a:p>
        </p:txBody>
      </p:sp>
    </p:spTree>
    <p:extLst>
      <p:ext uri="{BB962C8B-B14F-4D97-AF65-F5344CB8AC3E}">
        <p14:creationId xmlns:p14="http://schemas.microsoft.com/office/powerpoint/2010/main" val="2280054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reserve="1" userDrawn="1">
  <p:cSld name="1_Subtitle">
    <p:bg>
      <p:bgPr>
        <a:solidFill>
          <a:schemeClr val="accent2"/>
        </a:solidFill>
        <a:effectLst/>
      </p:bgPr>
    </p:bg>
    <p:spTree>
      <p:nvGrpSpPr>
        <p:cNvPr id="1" name="Shape 14"/>
        <p:cNvGrpSpPr/>
        <p:nvPr/>
      </p:nvGrpSpPr>
      <p:grpSpPr>
        <a:xfrm>
          <a:off x="0" y="0"/>
          <a:ext cx="0" cy="0"/>
          <a:chOff x="0" y="0"/>
          <a:chExt cx="0" cy="0"/>
        </a:xfrm>
      </p:grpSpPr>
      <p:pic>
        <p:nvPicPr>
          <p:cNvPr id="3" name="Graphique 2">
            <a:extLst>
              <a:ext uri="{FF2B5EF4-FFF2-40B4-BE49-F238E27FC236}">
                <a16:creationId xmlns:a16="http://schemas.microsoft.com/office/drawing/2014/main" id="{24DC0FF3-D68A-44E3-9799-51407AFCF0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36698" y="3427852"/>
            <a:ext cx="5158097" cy="2433976"/>
          </a:xfrm>
          <a:prstGeom prst="rect">
            <a:avLst/>
          </a:prstGeom>
        </p:spPr>
      </p:pic>
      <p:sp>
        <p:nvSpPr>
          <p:cNvPr id="5" name="Google Shape;18;p3">
            <a:extLst>
              <a:ext uri="{FF2B5EF4-FFF2-40B4-BE49-F238E27FC236}">
                <a16:creationId xmlns:a16="http://schemas.microsoft.com/office/drawing/2014/main" id="{A336BFED-E1AF-4C05-8EB9-45C193F2F475}"/>
              </a:ext>
            </a:extLst>
          </p:cNvPr>
          <p:cNvSpPr txBox="1">
            <a:spLocks noGrp="1"/>
          </p:cNvSpPr>
          <p:nvPr>
            <p:ph type="ctrTitle" hasCustomPrompt="1"/>
          </p:nvPr>
        </p:nvSpPr>
        <p:spPr>
          <a:xfrm>
            <a:off x="779100" y="1983250"/>
            <a:ext cx="7799508" cy="6321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400"/>
              <a:buNone/>
              <a:defRPr sz="4400" baseline="0">
                <a:solidFill>
                  <a:schemeClr val="lt1"/>
                </a:solidFill>
                <a:latin typeface="Arial Black" panose="020B0A04020102020204" pitchFamily="34" charset="0"/>
              </a:defRPr>
            </a:lvl1pPr>
            <a:lvl2pPr lvl="1" rtl="0">
              <a:spcBef>
                <a:spcPts val="0"/>
              </a:spcBef>
              <a:spcAft>
                <a:spcPts val="0"/>
              </a:spcAft>
              <a:buClr>
                <a:schemeClr val="lt1"/>
              </a:buClr>
              <a:buSzPts val="4400"/>
              <a:buNone/>
              <a:defRPr sz="4400">
                <a:solidFill>
                  <a:schemeClr val="lt1"/>
                </a:solidFill>
              </a:defRPr>
            </a:lvl2pPr>
            <a:lvl3pPr lvl="2" rtl="0">
              <a:spcBef>
                <a:spcPts val="0"/>
              </a:spcBef>
              <a:spcAft>
                <a:spcPts val="0"/>
              </a:spcAft>
              <a:buClr>
                <a:schemeClr val="lt1"/>
              </a:buClr>
              <a:buSzPts val="4400"/>
              <a:buNone/>
              <a:defRPr sz="4400">
                <a:solidFill>
                  <a:schemeClr val="lt1"/>
                </a:solidFill>
              </a:defRPr>
            </a:lvl3pPr>
            <a:lvl4pPr lvl="3" rtl="0">
              <a:spcBef>
                <a:spcPts val="0"/>
              </a:spcBef>
              <a:spcAft>
                <a:spcPts val="0"/>
              </a:spcAft>
              <a:buClr>
                <a:schemeClr val="lt1"/>
              </a:buClr>
              <a:buSzPts val="4400"/>
              <a:buNone/>
              <a:defRPr sz="4400">
                <a:solidFill>
                  <a:schemeClr val="lt1"/>
                </a:solidFill>
              </a:defRPr>
            </a:lvl4pPr>
            <a:lvl5pPr lvl="4" rtl="0">
              <a:spcBef>
                <a:spcPts val="0"/>
              </a:spcBef>
              <a:spcAft>
                <a:spcPts val="0"/>
              </a:spcAft>
              <a:buClr>
                <a:schemeClr val="lt1"/>
              </a:buClr>
              <a:buSzPts val="4400"/>
              <a:buNone/>
              <a:defRPr sz="4400">
                <a:solidFill>
                  <a:schemeClr val="lt1"/>
                </a:solidFill>
              </a:defRPr>
            </a:lvl5pPr>
            <a:lvl6pPr lvl="5" rtl="0">
              <a:spcBef>
                <a:spcPts val="0"/>
              </a:spcBef>
              <a:spcAft>
                <a:spcPts val="0"/>
              </a:spcAft>
              <a:buClr>
                <a:schemeClr val="lt1"/>
              </a:buClr>
              <a:buSzPts val="4400"/>
              <a:buNone/>
              <a:defRPr sz="4400">
                <a:solidFill>
                  <a:schemeClr val="lt1"/>
                </a:solidFill>
              </a:defRPr>
            </a:lvl6pPr>
            <a:lvl7pPr lvl="6" rtl="0">
              <a:spcBef>
                <a:spcPts val="0"/>
              </a:spcBef>
              <a:spcAft>
                <a:spcPts val="0"/>
              </a:spcAft>
              <a:buClr>
                <a:schemeClr val="lt1"/>
              </a:buClr>
              <a:buSzPts val="4400"/>
              <a:buNone/>
              <a:defRPr sz="4400">
                <a:solidFill>
                  <a:schemeClr val="lt1"/>
                </a:solidFill>
              </a:defRPr>
            </a:lvl7pPr>
            <a:lvl8pPr lvl="7" rtl="0">
              <a:spcBef>
                <a:spcPts val="0"/>
              </a:spcBef>
              <a:spcAft>
                <a:spcPts val="0"/>
              </a:spcAft>
              <a:buClr>
                <a:schemeClr val="lt1"/>
              </a:buClr>
              <a:buSzPts val="4400"/>
              <a:buNone/>
              <a:defRPr sz="4400">
                <a:solidFill>
                  <a:schemeClr val="lt1"/>
                </a:solidFill>
              </a:defRPr>
            </a:lvl8pPr>
            <a:lvl9pPr lvl="8" rtl="0">
              <a:spcBef>
                <a:spcPts val="0"/>
              </a:spcBef>
              <a:spcAft>
                <a:spcPts val="0"/>
              </a:spcAft>
              <a:buClr>
                <a:schemeClr val="lt1"/>
              </a:buClr>
              <a:buSzPts val="4400"/>
              <a:buNone/>
              <a:defRPr sz="4400">
                <a:solidFill>
                  <a:schemeClr val="lt1"/>
                </a:solidFill>
              </a:defRPr>
            </a:lvl9pPr>
          </a:lstStyle>
          <a:p>
            <a:r>
              <a:rPr lang="fr-FR" dirty="0"/>
              <a:t>Titre section</a:t>
            </a:r>
            <a:endParaRPr dirty="0"/>
          </a:p>
        </p:txBody>
      </p:sp>
      <p:sp>
        <p:nvSpPr>
          <p:cNvPr id="6" name="Google Shape;19;p3">
            <a:extLst>
              <a:ext uri="{FF2B5EF4-FFF2-40B4-BE49-F238E27FC236}">
                <a16:creationId xmlns:a16="http://schemas.microsoft.com/office/drawing/2014/main" id="{0F573FA5-C871-4E6E-BB03-9F8632082813}"/>
              </a:ext>
            </a:extLst>
          </p:cNvPr>
          <p:cNvSpPr txBox="1">
            <a:spLocks noGrp="1"/>
          </p:cNvSpPr>
          <p:nvPr>
            <p:ph type="subTitle" idx="1" hasCustomPrompt="1"/>
          </p:nvPr>
        </p:nvSpPr>
        <p:spPr>
          <a:xfrm>
            <a:off x="1445845" y="2673813"/>
            <a:ext cx="4407934" cy="444901"/>
          </a:xfrm>
          <a:prstGeom prst="rect">
            <a:avLst/>
          </a:prstGeom>
        </p:spPr>
        <p:txBody>
          <a:bodyPr spcFirstLastPara="1" wrap="square" lIns="0" tIns="0" rIns="0" bIns="0" anchor="t" anchorCtr="0">
            <a:noAutofit/>
          </a:bodyPr>
          <a:lstStyle>
            <a:lvl1pPr marL="0" lvl="0" rtl="0">
              <a:spcBef>
                <a:spcPts val="0"/>
              </a:spcBef>
              <a:spcAft>
                <a:spcPts val="0"/>
              </a:spcAft>
              <a:buClr>
                <a:schemeClr val="dk1"/>
              </a:buClr>
              <a:buSzPts val="2400"/>
              <a:buNone/>
              <a:defRPr sz="2000" cap="all" baseline="0">
                <a:solidFill>
                  <a:schemeClr val="bg1"/>
                </a:solidFill>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r>
              <a:rPr lang="fr-FR" dirty="0"/>
              <a:t>Sous-titre</a:t>
            </a:r>
            <a:endParaRPr dirty="0"/>
          </a:p>
        </p:txBody>
      </p:sp>
    </p:spTree>
    <p:extLst>
      <p:ext uri="{BB962C8B-B14F-4D97-AF65-F5344CB8AC3E}">
        <p14:creationId xmlns:p14="http://schemas.microsoft.com/office/powerpoint/2010/main" val="1262997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preserve="1" userDrawn="1">
  <p:cSld name="1_Title + 2 columns">
    <p:spTree>
      <p:nvGrpSpPr>
        <p:cNvPr id="1" name="Shape 37"/>
        <p:cNvGrpSpPr/>
        <p:nvPr/>
      </p:nvGrpSpPr>
      <p:grpSpPr>
        <a:xfrm>
          <a:off x="0" y="0"/>
          <a:ext cx="0" cy="0"/>
          <a:chOff x="0" y="0"/>
          <a:chExt cx="0" cy="0"/>
        </a:xfrm>
      </p:grpSpPr>
      <p:pic>
        <p:nvPicPr>
          <p:cNvPr id="27" name="Graphique 26">
            <a:extLst>
              <a:ext uri="{FF2B5EF4-FFF2-40B4-BE49-F238E27FC236}">
                <a16:creationId xmlns:a16="http://schemas.microsoft.com/office/drawing/2014/main" id="{746D0B80-5C10-4537-919C-032C1896B2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9977" y="4063242"/>
            <a:ext cx="2550695" cy="1220131"/>
          </a:xfrm>
          <a:prstGeom prst="rect">
            <a:avLst/>
          </a:prstGeom>
        </p:spPr>
      </p:pic>
      <p:sp>
        <p:nvSpPr>
          <p:cNvPr id="19" name="Google Shape;35;p5">
            <a:extLst>
              <a:ext uri="{FF2B5EF4-FFF2-40B4-BE49-F238E27FC236}">
                <a16:creationId xmlns:a16="http://schemas.microsoft.com/office/drawing/2014/main" id="{EF587ED3-A8FA-4880-8E57-F0DACF6E24C2}"/>
              </a:ext>
            </a:extLst>
          </p:cNvPr>
          <p:cNvSpPr txBox="1">
            <a:spLocks noGrp="1"/>
          </p:cNvSpPr>
          <p:nvPr>
            <p:ph type="body" idx="1"/>
          </p:nvPr>
        </p:nvSpPr>
        <p:spPr>
          <a:xfrm>
            <a:off x="779100" y="1362363"/>
            <a:ext cx="6962100" cy="2895300"/>
          </a:xfrm>
          <a:prstGeom prst="rect">
            <a:avLst/>
          </a:prstGeom>
        </p:spPr>
        <p:txBody>
          <a:bodyPr spcFirstLastPara="1" wrap="square" lIns="0" tIns="0" rIns="0" bIns="0" anchor="t" anchorCtr="0">
            <a:noAutofit/>
          </a:bodyPr>
          <a:lstStyle>
            <a:lvl1pPr marL="76200" lvl="0" indent="0" rtl="0">
              <a:spcBef>
                <a:spcPts val="0"/>
              </a:spcBef>
              <a:spcAft>
                <a:spcPts val="0"/>
              </a:spcAft>
              <a:buSzPts val="2400"/>
              <a:buNone/>
              <a:defRPr baseline="0">
                <a:solidFill>
                  <a:schemeClr val="tx1"/>
                </a:solidFill>
                <a:latin typeface="Arial" panose="020B0604020202020204" pitchFamily="34" charset="0"/>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dirty="0"/>
          </a:p>
        </p:txBody>
      </p:sp>
      <p:sp>
        <p:nvSpPr>
          <p:cNvPr id="20" name="Google Shape;36;p5">
            <a:extLst>
              <a:ext uri="{FF2B5EF4-FFF2-40B4-BE49-F238E27FC236}">
                <a16:creationId xmlns:a16="http://schemas.microsoft.com/office/drawing/2014/main" id="{2C2F9EFF-45B2-4CD4-837F-51D04E4DEFEA}"/>
              </a:ext>
            </a:extLst>
          </p:cNvPr>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baseline="0">
                <a:solidFill>
                  <a:schemeClr val="bg1"/>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fr-FR" smtClean="0"/>
              <a:pPr algn="r"/>
              <a:t>‹N°›</a:t>
            </a:fld>
            <a:endParaRPr lang="fr-FR" dirty="0"/>
          </a:p>
        </p:txBody>
      </p:sp>
      <p:pic>
        <p:nvPicPr>
          <p:cNvPr id="3" name="Graphique 2">
            <a:extLst>
              <a:ext uri="{FF2B5EF4-FFF2-40B4-BE49-F238E27FC236}">
                <a16:creationId xmlns:a16="http://schemas.microsoft.com/office/drawing/2014/main" id="{2CA2EB3B-4508-491D-ABFF-AA85A98BA4B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20531839">
            <a:off x="215106" y="-559901"/>
            <a:ext cx="1323157" cy="1089658"/>
          </a:xfrm>
          <a:prstGeom prst="rect">
            <a:avLst/>
          </a:prstGeom>
        </p:spPr>
      </p:pic>
      <p:pic>
        <p:nvPicPr>
          <p:cNvPr id="5" name="Graphique 4">
            <a:extLst>
              <a:ext uri="{FF2B5EF4-FFF2-40B4-BE49-F238E27FC236}">
                <a16:creationId xmlns:a16="http://schemas.microsoft.com/office/drawing/2014/main" id="{6B28B76F-6046-49F2-A864-0A81DAF7184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3691589">
            <a:off x="-161925" y="322136"/>
            <a:ext cx="323850" cy="771525"/>
          </a:xfrm>
          <a:prstGeom prst="rect">
            <a:avLst/>
          </a:prstGeom>
        </p:spPr>
      </p:pic>
      <p:pic>
        <p:nvPicPr>
          <p:cNvPr id="7" name="Graphique 6">
            <a:extLst>
              <a:ext uri="{FF2B5EF4-FFF2-40B4-BE49-F238E27FC236}">
                <a16:creationId xmlns:a16="http://schemas.microsoft.com/office/drawing/2014/main" id="{D04A7A1C-79DA-4D70-A984-6E875B85E59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2147591">
            <a:off x="2836195" y="-582556"/>
            <a:ext cx="1810050" cy="1563225"/>
          </a:xfrm>
          <a:prstGeom prst="rect">
            <a:avLst/>
          </a:prstGeom>
        </p:spPr>
      </p:pic>
    </p:spTree>
    <p:extLst>
      <p:ext uri="{BB962C8B-B14F-4D97-AF65-F5344CB8AC3E}">
        <p14:creationId xmlns:p14="http://schemas.microsoft.com/office/powerpoint/2010/main" val="1119513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preserve="1" userDrawn="1">
  <p:cSld name="texte + photo">
    <p:spTree>
      <p:nvGrpSpPr>
        <p:cNvPr id="1" name="Shape 37"/>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E9A857F2-8DA2-4B76-80AB-6A469E1CC751}"/>
              </a:ext>
            </a:extLst>
          </p:cNvPr>
          <p:cNvSpPr>
            <a:spLocks noGrp="1"/>
          </p:cNvSpPr>
          <p:nvPr>
            <p:ph type="pic" sz="quarter" idx="13"/>
          </p:nvPr>
        </p:nvSpPr>
        <p:spPr>
          <a:xfrm>
            <a:off x="5018485" y="-56458"/>
            <a:ext cx="4819679" cy="529252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50"/>
              <a:gd name="connsiteY0" fmla="*/ 0 h 10000"/>
              <a:gd name="connsiteX1" fmla="*/ 10000 w 10050"/>
              <a:gd name="connsiteY1" fmla="*/ 0 h 10000"/>
              <a:gd name="connsiteX2" fmla="*/ 10050 w 10050"/>
              <a:gd name="connsiteY2" fmla="*/ 5077 h 10000"/>
              <a:gd name="connsiteX3" fmla="*/ 10000 w 10050"/>
              <a:gd name="connsiteY3" fmla="*/ 10000 h 10000"/>
              <a:gd name="connsiteX4" fmla="*/ 1667 w 10050"/>
              <a:gd name="connsiteY4" fmla="*/ 10000 h 10000"/>
              <a:gd name="connsiteX5" fmla="*/ 0 w 10050"/>
              <a:gd name="connsiteY5" fmla="*/ 5000 h 10000"/>
              <a:gd name="connsiteX6" fmla="*/ 1667 w 10050"/>
              <a:gd name="connsiteY6" fmla="*/ 0 h 10000"/>
              <a:gd name="connsiteX0" fmla="*/ 1667 w 10050"/>
              <a:gd name="connsiteY0" fmla="*/ 0 h 10000"/>
              <a:gd name="connsiteX1" fmla="*/ 10000 w 10050"/>
              <a:gd name="connsiteY1" fmla="*/ 0 h 10000"/>
              <a:gd name="connsiteX2" fmla="*/ 10050 w 10050"/>
              <a:gd name="connsiteY2" fmla="*/ 5077 h 10000"/>
              <a:gd name="connsiteX3" fmla="*/ 10000 w 10050"/>
              <a:gd name="connsiteY3" fmla="*/ 10000 h 10000"/>
              <a:gd name="connsiteX4" fmla="*/ 1667 w 10050"/>
              <a:gd name="connsiteY4" fmla="*/ 10000 h 10000"/>
              <a:gd name="connsiteX5" fmla="*/ 0 w 10050"/>
              <a:gd name="connsiteY5" fmla="*/ 5000 h 10000"/>
              <a:gd name="connsiteX6" fmla="*/ 1667 w 10050"/>
              <a:gd name="connsiteY6" fmla="*/ 0 h 10000"/>
              <a:gd name="connsiteX0" fmla="*/ 1667 w 10078"/>
              <a:gd name="connsiteY0" fmla="*/ 0 h 10000"/>
              <a:gd name="connsiteX1" fmla="*/ 10000 w 10078"/>
              <a:gd name="connsiteY1" fmla="*/ 0 h 10000"/>
              <a:gd name="connsiteX2" fmla="*/ 10050 w 10078"/>
              <a:gd name="connsiteY2" fmla="*/ 5077 h 10000"/>
              <a:gd name="connsiteX3" fmla="*/ 10000 w 10078"/>
              <a:gd name="connsiteY3" fmla="*/ 10000 h 10000"/>
              <a:gd name="connsiteX4" fmla="*/ 1667 w 10078"/>
              <a:gd name="connsiteY4" fmla="*/ 10000 h 10000"/>
              <a:gd name="connsiteX5" fmla="*/ 0 w 10078"/>
              <a:gd name="connsiteY5" fmla="*/ 5000 h 10000"/>
              <a:gd name="connsiteX6" fmla="*/ 1667 w 10078"/>
              <a:gd name="connsiteY6" fmla="*/ 0 h 10000"/>
              <a:gd name="connsiteX0" fmla="*/ 1667 w 10159"/>
              <a:gd name="connsiteY0" fmla="*/ 0 h 10000"/>
              <a:gd name="connsiteX1" fmla="*/ 10000 w 10159"/>
              <a:gd name="connsiteY1" fmla="*/ 0 h 10000"/>
              <a:gd name="connsiteX2" fmla="*/ 10050 w 10159"/>
              <a:gd name="connsiteY2" fmla="*/ 5077 h 10000"/>
              <a:gd name="connsiteX3" fmla="*/ 10106 w 10159"/>
              <a:gd name="connsiteY3" fmla="*/ 9969 h 10000"/>
              <a:gd name="connsiteX4" fmla="*/ 1667 w 10159"/>
              <a:gd name="connsiteY4" fmla="*/ 10000 h 10000"/>
              <a:gd name="connsiteX5" fmla="*/ 0 w 10159"/>
              <a:gd name="connsiteY5" fmla="*/ 5000 h 10000"/>
              <a:gd name="connsiteX6" fmla="*/ 1667 w 10159"/>
              <a:gd name="connsiteY6" fmla="*/ 0 h 10000"/>
              <a:gd name="connsiteX0" fmla="*/ 1667 w 10199"/>
              <a:gd name="connsiteY0" fmla="*/ 0 h 10000"/>
              <a:gd name="connsiteX1" fmla="*/ 10000 w 10199"/>
              <a:gd name="connsiteY1" fmla="*/ 0 h 10000"/>
              <a:gd name="connsiteX2" fmla="*/ 10174 w 10199"/>
              <a:gd name="connsiteY2" fmla="*/ 5062 h 10000"/>
              <a:gd name="connsiteX3" fmla="*/ 10106 w 10199"/>
              <a:gd name="connsiteY3" fmla="*/ 9969 h 10000"/>
              <a:gd name="connsiteX4" fmla="*/ 1667 w 10199"/>
              <a:gd name="connsiteY4" fmla="*/ 10000 h 10000"/>
              <a:gd name="connsiteX5" fmla="*/ 0 w 10199"/>
              <a:gd name="connsiteY5" fmla="*/ 5000 h 10000"/>
              <a:gd name="connsiteX6" fmla="*/ 1667 w 10199"/>
              <a:gd name="connsiteY6" fmla="*/ 0 h 10000"/>
              <a:gd name="connsiteX0" fmla="*/ 1667 w 10190"/>
              <a:gd name="connsiteY0" fmla="*/ 108 h 10108"/>
              <a:gd name="connsiteX1" fmla="*/ 10142 w 10190"/>
              <a:gd name="connsiteY1" fmla="*/ 0 h 10108"/>
              <a:gd name="connsiteX2" fmla="*/ 10174 w 10190"/>
              <a:gd name="connsiteY2" fmla="*/ 5170 h 10108"/>
              <a:gd name="connsiteX3" fmla="*/ 10106 w 10190"/>
              <a:gd name="connsiteY3" fmla="*/ 10077 h 10108"/>
              <a:gd name="connsiteX4" fmla="*/ 1667 w 10190"/>
              <a:gd name="connsiteY4" fmla="*/ 10108 h 10108"/>
              <a:gd name="connsiteX5" fmla="*/ 0 w 10190"/>
              <a:gd name="connsiteY5" fmla="*/ 5108 h 10108"/>
              <a:gd name="connsiteX6" fmla="*/ 1667 w 10190"/>
              <a:gd name="connsiteY6" fmla="*/ 108 h 10108"/>
              <a:gd name="connsiteX0" fmla="*/ 1667 w 10190"/>
              <a:gd name="connsiteY0" fmla="*/ 108 h 10108"/>
              <a:gd name="connsiteX1" fmla="*/ 10142 w 10190"/>
              <a:gd name="connsiteY1" fmla="*/ 0 h 10108"/>
              <a:gd name="connsiteX2" fmla="*/ 10174 w 10190"/>
              <a:gd name="connsiteY2" fmla="*/ 5170 h 10108"/>
              <a:gd name="connsiteX3" fmla="*/ 10106 w 10190"/>
              <a:gd name="connsiteY3" fmla="*/ 10077 h 10108"/>
              <a:gd name="connsiteX4" fmla="*/ 1667 w 10190"/>
              <a:gd name="connsiteY4" fmla="*/ 10108 h 10108"/>
              <a:gd name="connsiteX5" fmla="*/ 0 w 10190"/>
              <a:gd name="connsiteY5" fmla="*/ 5108 h 10108"/>
              <a:gd name="connsiteX6" fmla="*/ 1667 w 10190"/>
              <a:gd name="connsiteY6" fmla="*/ 108 h 10108"/>
              <a:gd name="connsiteX0" fmla="*/ 147 w 8670"/>
              <a:gd name="connsiteY0" fmla="*/ 108 h 10108"/>
              <a:gd name="connsiteX1" fmla="*/ 8622 w 8670"/>
              <a:gd name="connsiteY1" fmla="*/ 0 h 10108"/>
              <a:gd name="connsiteX2" fmla="*/ 8654 w 8670"/>
              <a:gd name="connsiteY2" fmla="*/ 5170 h 10108"/>
              <a:gd name="connsiteX3" fmla="*/ 8586 w 8670"/>
              <a:gd name="connsiteY3" fmla="*/ 10077 h 10108"/>
              <a:gd name="connsiteX4" fmla="*/ 147 w 8670"/>
              <a:gd name="connsiteY4" fmla="*/ 10108 h 10108"/>
              <a:gd name="connsiteX5" fmla="*/ 2958 w 8670"/>
              <a:gd name="connsiteY5" fmla="*/ 5464 h 10108"/>
              <a:gd name="connsiteX6" fmla="*/ 147 w 8670"/>
              <a:gd name="connsiteY6" fmla="*/ 108 h 10108"/>
              <a:gd name="connsiteX0" fmla="*/ 0 w 9831"/>
              <a:gd name="connsiteY0" fmla="*/ 107 h 10000"/>
              <a:gd name="connsiteX1" fmla="*/ 9775 w 9831"/>
              <a:gd name="connsiteY1" fmla="*/ 0 h 10000"/>
              <a:gd name="connsiteX2" fmla="*/ 9812 w 9831"/>
              <a:gd name="connsiteY2" fmla="*/ 5115 h 10000"/>
              <a:gd name="connsiteX3" fmla="*/ 9733 w 9831"/>
              <a:gd name="connsiteY3" fmla="*/ 9969 h 10000"/>
              <a:gd name="connsiteX4" fmla="*/ 0 w 9831"/>
              <a:gd name="connsiteY4" fmla="*/ 10000 h 10000"/>
              <a:gd name="connsiteX5" fmla="*/ 3242 w 9831"/>
              <a:gd name="connsiteY5" fmla="*/ 5406 h 10000"/>
              <a:gd name="connsiteX6" fmla="*/ 0 w 9831"/>
              <a:gd name="connsiteY6" fmla="*/ 107 h 10000"/>
              <a:gd name="connsiteX0" fmla="*/ 0 w 10000"/>
              <a:gd name="connsiteY0" fmla="*/ 107 h 10000"/>
              <a:gd name="connsiteX1" fmla="*/ 9943 w 10000"/>
              <a:gd name="connsiteY1" fmla="*/ 0 h 10000"/>
              <a:gd name="connsiteX2" fmla="*/ 9981 w 10000"/>
              <a:gd name="connsiteY2" fmla="*/ 5115 h 10000"/>
              <a:gd name="connsiteX3" fmla="*/ 9900 w 10000"/>
              <a:gd name="connsiteY3" fmla="*/ 9969 h 10000"/>
              <a:gd name="connsiteX4" fmla="*/ 0 w 10000"/>
              <a:gd name="connsiteY4" fmla="*/ 10000 h 10000"/>
              <a:gd name="connsiteX5" fmla="*/ 3298 w 10000"/>
              <a:gd name="connsiteY5" fmla="*/ 5406 h 10000"/>
              <a:gd name="connsiteX6" fmla="*/ 0 w 10000"/>
              <a:gd name="connsiteY6" fmla="*/ 107 h 10000"/>
              <a:gd name="connsiteX0" fmla="*/ 1848 w 10000"/>
              <a:gd name="connsiteY0" fmla="*/ 92 h 10000"/>
              <a:gd name="connsiteX1" fmla="*/ 9943 w 10000"/>
              <a:gd name="connsiteY1" fmla="*/ 0 h 10000"/>
              <a:gd name="connsiteX2" fmla="*/ 9981 w 10000"/>
              <a:gd name="connsiteY2" fmla="*/ 5115 h 10000"/>
              <a:gd name="connsiteX3" fmla="*/ 9900 w 10000"/>
              <a:gd name="connsiteY3" fmla="*/ 9969 h 10000"/>
              <a:gd name="connsiteX4" fmla="*/ 0 w 10000"/>
              <a:gd name="connsiteY4" fmla="*/ 10000 h 10000"/>
              <a:gd name="connsiteX5" fmla="*/ 3298 w 10000"/>
              <a:gd name="connsiteY5" fmla="*/ 5406 h 10000"/>
              <a:gd name="connsiteX6" fmla="*/ 1848 w 10000"/>
              <a:gd name="connsiteY6" fmla="*/ 92 h 10000"/>
              <a:gd name="connsiteX0" fmla="*/ 1848 w 10000"/>
              <a:gd name="connsiteY0" fmla="*/ 92 h 10000"/>
              <a:gd name="connsiteX1" fmla="*/ 9943 w 10000"/>
              <a:gd name="connsiteY1" fmla="*/ 0 h 10000"/>
              <a:gd name="connsiteX2" fmla="*/ 9981 w 10000"/>
              <a:gd name="connsiteY2" fmla="*/ 5115 h 10000"/>
              <a:gd name="connsiteX3" fmla="*/ 9900 w 10000"/>
              <a:gd name="connsiteY3" fmla="*/ 9969 h 10000"/>
              <a:gd name="connsiteX4" fmla="*/ 0 w 10000"/>
              <a:gd name="connsiteY4" fmla="*/ 10000 h 10000"/>
              <a:gd name="connsiteX5" fmla="*/ 3298 w 10000"/>
              <a:gd name="connsiteY5" fmla="*/ 5406 h 10000"/>
              <a:gd name="connsiteX6" fmla="*/ 1848 w 10000"/>
              <a:gd name="connsiteY6" fmla="*/ 92 h 10000"/>
              <a:gd name="connsiteX0" fmla="*/ 1848 w 10000"/>
              <a:gd name="connsiteY0" fmla="*/ 92 h 10000"/>
              <a:gd name="connsiteX1" fmla="*/ 9943 w 10000"/>
              <a:gd name="connsiteY1" fmla="*/ 0 h 10000"/>
              <a:gd name="connsiteX2" fmla="*/ 9981 w 10000"/>
              <a:gd name="connsiteY2" fmla="*/ 5115 h 10000"/>
              <a:gd name="connsiteX3" fmla="*/ 9900 w 10000"/>
              <a:gd name="connsiteY3" fmla="*/ 9969 h 10000"/>
              <a:gd name="connsiteX4" fmla="*/ 0 w 10000"/>
              <a:gd name="connsiteY4" fmla="*/ 10000 h 10000"/>
              <a:gd name="connsiteX5" fmla="*/ 3755 w 10000"/>
              <a:gd name="connsiteY5" fmla="*/ 5345 h 10000"/>
              <a:gd name="connsiteX6" fmla="*/ 1848 w 10000"/>
              <a:gd name="connsiteY6" fmla="*/ 92 h 10000"/>
              <a:gd name="connsiteX0" fmla="*/ 1848 w 10000"/>
              <a:gd name="connsiteY0" fmla="*/ 92 h 10000"/>
              <a:gd name="connsiteX1" fmla="*/ 9943 w 10000"/>
              <a:gd name="connsiteY1" fmla="*/ 0 h 10000"/>
              <a:gd name="connsiteX2" fmla="*/ 9981 w 10000"/>
              <a:gd name="connsiteY2" fmla="*/ 5115 h 10000"/>
              <a:gd name="connsiteX3" fmla="*/ 9900 w 10000"/>
              <a:gd name="connsiteY3" fmla="*/ 9969 h 10000"/>
              <a:gd name="connsiteX4" fmla="*/ 0 w 10000"/>
              <a:gd name="connsiteY4" fmla="*/ 10000 h 10000"/>
              <a:gd name="connsiteX5" fmla="*/ 3755 w 10000"/>
              <a:gd name="connsiteY5" fmla="*/ 5345 h 10000"/>
              <a:gd name="connsiteX6" fmla="*/ 1848 w 10000"/>
              <a:gd name="connsiteY6" fmla="*/ 92 h 10000"/>
              <a:gd name="connsiteX0" fmla="*/ 1848 w 10000"/>
              <a:gd name="connsiteY0" fmla="*/ 92 h 10000"/>
              <a:gd name="connsiteX1" fmla="*/ 9943 w 10000"/>
              <a:gd name="connsiteY1" fmla="*/ 0 h 10000"/>
              <a:gd name="connsiteX2" fmla="*/ 9981 w 10000"/>
              <a:gd name="connsiteY2" fmla="*/ 5115 h 10000"/>
              <a:gd name="connsiteX3" fmla="*/ 9900 w 10000"/>
              <a:gd name="connsiteY3" fmla="*/ 9969 h 10000"/>
              <a:gd name="connsiteX4" fmla="*/ 0 w 10000"/>
              <a:gd name="connsiteY4" fmla="*/ 10000 h 10000"/>
              <a:gd name="connsiteX5" fmla="*/ 3755 w 10000"/>
              <a:gd name="connsiteY5" fmla="*/ 5345 h 10000"/>
              <a:gd name="connsiteX6" fmla="*/ 1848 w 10000"/>
              <a:gd name="connsiteY6" fmla="*/ 92 h 10000"/>
              <a:gd name="connsiteX0" fmla="*/ 4153 w 12305"/>
              <a:gd name="connsiteY0" fmla="*/ 92 h 10046"/>
              <a:gd name="connsiteX1" fmla="*/ 12248 w 12305"/>
              <a:gd name="connsiteY1" fmla="*/ 0 h 10046"/>
              <a:gd name="connsiteX2" fmla="*/ 12286 w 12305"/>
              <a:gd name="connsiteY2" fmla="*/ 5115 h 10046"/>
              <a:gd name="connsiteX3" fmla="*/ 12205 w 12305"/>
              <a:gd name="connsiteY3" fmla="*/ 9969 h 10046"/>
              <a:gd name="connsiteX4" fmla="*/ 0 w 12305"/>
              <a:gd name="connsiteY4" fmla="*/ 10046 h 10046"/>
              <a:gd name="connsiteX5" fmla="*/ 6060 w 12305"/>
              <a:gd name="connsiteY5" fmla="*/ 5345 h 10046"/>
              <a:gd name="connsiteX6" fmla="*/ 4153 w 12305"/>
              <a:gd name="connsiteY6" fmla="*/ 92 h 10046"/>
              <a:gd name="connsiteX0" fmla="*/ 4153 w 12305"/>
              <a:gd name="connsiteY0" fmla="*/ 92 h 10046"/>
              <a:gd name="connsiteX1" fmla="*/ 12248 w 12305"/>
              <a:gd name="connsiteY1" fmla="*/ 0 h 10046"/>
              <a:gd name="connsiteX2" fmla="*/ 12286 w 12305"/>
              <a:gd name="connsiteY2" fmla="*/ 5115 h 10046"/>
              <a:gd name="connsiteX3" fmla="*/ 12205 w 12305"/>
              <a:gd name="connsiteY3" fmla="*/ 9969 h 10046"/>
              <a:gd name="connsiteX4" fmla="*/ 0 w 12305"/>
              <a:gd name="connsiteY4" fmla="*/ 10046 h 10046"/>
              <a:gd name="connsiteX5" fmla="*/ 6060 w 12305"/>
              <a:gd name="connsiteY5" fmla="*/ 5345 h 10046"/>
              <a:gd name="connsiteX6" fmla="*/ 4153 w 12305"/>
              <a:gd name="connsiteY6" fmla="*/ 92 h 10046"/>
              <a:gd name="connsiteX0" fmla="*/ 4153 w 12305"/>
              <a:gd name="connsiteY0" fmla="*/ 92 h 10046"/>
              <a:gd name="connsiteX1" fmla="*/ 12248 w 12305"/>
              <a:gd name="connsiteY1" fmla="*/ 0 h 10046"/>
              <a:gd name="connsiteX2" fmla="*/ 12286 w 12305"/>
              <a:gd name="connsiteY2" fmla="*/ 5115 h 10046"/>
              <a:gd name="connsiteX3" fmla="*/ 12205 w 12305"/>
              <a:gd name="connsiteY3" fmla="*/ 9969 h 10046"/>
              <a:gd name="connsiteX4" fmla="*/ 0 w 12305"/>
              <a:gd name="connsiteY4" fmla="*/ 10046 h 10046"/>
              <a:gd name="connsiteX5" fmla="*/ 6060 w 12305"/>
              <a:gd name="connsiteY5" fmla="*/ 5345 h 10046"/>
              <a:gd name="connsiteX6" fmla="*/ 4153 w 12305"/>
              <a:gd name="connsiteY6" fmla="*/ 92 h 10046"/>
              <a:gd name="connsiteX0" fmla="*/ 4153 w 12305"/>
              <a:gd name="connsiteY0" fmla="*/ 92 h 10046"/>
              <a:gd name="connsiteX1" fmla="*/ 12248 w 12305"/>
              <a:gd name="connsiteY1" fmla="*/ 0 h 10046"/>
              <a:gd name="connsiteX2" fmla="*/ 12286 w 12305"/>
              <a:gd name="connsiteY2" fmla="*/ 5115 h 10046"/>
              <a:gd name="connsiteX3" fmla="*/ 12205 w 12305"/>
              <a:gd name="connsiteY3" fmla="*/ 9969 h 10046"/>
              <a:gd name="connsiteX4" fmla="*/ 0 w 12305"/>
              <a:gd name="connsiteY4" fmla="*/ 10046 h 10046"/>
              <a:gd name="connsiteX5" fmla="*/ 5126 w 12305"/>
              <a:gd name="connsiteY5" fmla="*/ 5192 h 10046"/>
              <a:gd name="connsiteX6" fmla="*/ 4153 w 12305"/>
              <a:gd name="connsiteY6" fmla="*/ 92 h 10046"/>
              <a:gd name="connsiteX0" fmla="*/ 4153 w 12305"/>
              <a:gd name="connsiteY0" fmla="*/ 92 h 10046"/>
              <a:gd name="connsiteX1" fmla="*/ 12248 w 12305"/>
              <a:gd name="connsiteY1" fmla="*/ 0 h 10046"/>
              <a:gd name="connsiteX2" fmla="*/ 12286 w 12305"/>
              <a:gd name="connsiteY2" fmla="*/ 5115 h 10046"/>
              <a:gd name="connsiteX3" fmla="*/ 12205 w 12305"/>
              <a:gd name="connsiteY3" fmla="*/ 9969 h 10046"/>
              <a:gd name="connsiteX4" fmla="*/ 0 w 12305"/>
              <a:gd name="connsiteY4" fmla="*/ 10046 h 10046"/>
              <a:gd name="connsiteX5" fmla="*/ 5126 w 12305"/>
              <a:gd name="connsiteY5" fmla="*/ 5192 h 10046"/>
              <a:gd name="connsiteX6" fmla="*/ 4153 w 12305"/>
              <a:gd name="connsiteY6" fmla="*/ 92 h 10046"/>
              <a:gd name="connsiteX0" fmla="*/ 3198 w 12305"/>
              <a:gd name="connsiteY0" fmla="*/ 0 h 10046"/>
              <a:gd name="connsiteX1" fmla="*/ 12248 w 12305"/>
              <a:gd name="connsiteY1" fmla="*/ 0 h 10046"/>
              <a:gd name="connsiteX2" fmla="*/ 12286 w 12305"/>
              <a:gd name="connsiteY2" fmla="*/ 5115 h 10046"/>
              <a:gd name="connsiteX3" fmla="*/ 12205 w 12305"/>
              <a:gd name="connsiteY3" fmla="*/ 9969 h 10046"/>
              <a:gd name="connsiteX4" fmla="*/ 0 w 12305"/>
              <a:gd name="connsiteY4" fmla="*/ 10046 h 10046"/>
              <a:gd name="connsiteX5" fmla="*/ 5126 w 12305"/>
              <a:gd name="connsiteY5" fmla="*/ 5192 h 10046"/>
              <a:gd name="connsiteX6" fmla="*/ 3198 w 12305"/>
              <a:gd name="connsiteY6" fmla="*/ 0 h 10046"/>
              <a:gd name="connsiteX0" fmla="*/ 3198 w 12305"/>
              <a:gd name="connsiteY0" fmla="*/ 0 h 10046"/>
              <a:gd name="connsiteX1" fmla="*/ 12248 w 12305"/>
              <a:gd name="connsiteY1" fmla="*/ 0 h 10046"/>
              <a:gd name="connsiteX2" fmla="*/ 12286 w 12305"/>
              <a:gd name="connsiteY2" fmla="*/ 5115 h 10046"/>
              <a:gd name="connsiteX3" fmla="*/ 12205 w 12305"/>
              <a:gd name="connsiteY3" fmla="*/ 9969 h 10046"/>
              <a:gd name="connsiteX4" fmla="*/ 0 w 12305"/>
              <a:gd name="connsiteY4" fmla="*/ 10046 h 10046"/>
              <a:gd name="connsiteX5" fmla="*/ 5126 w 12305"/>
              <a:gd name="connsiteY5" fmla="*/ 5192 h 10046"/>
              <a:gd name="connsiteX6" fmla="*/ 3198 w 12305"/>
              <a:gd name="connsiteY6" fmla="*/ 0 h 10046"/>
              <a:gd name="connsiteX0" fmla="*/ 3198 w 12305"/>
              <a:gd name="connsiteY0" fmla="*/ 0 h 10046"/>
              <a:gd name="connsiteX1" fmla="*/ 12248 w 12305"/>
              <a:gd name="connsiteY1" fmla="*/ 0 h 10046"/>
              <a:gd name="connsiteX2" fmla="*/ 12286 w 12305"/>
              <a:gd name="connsiteY2" fmla="*/ 5115 h 10046"/>
              <a:gd name="connsiteX3" fmla="*/ 12205 w 12305"/>
              <a:gd name="connsiteY3" fmla="*/ 9969 h 10046"/>
              <a:gd name="connsiteX4" fmla="*/ 0 w 12305"/>
              <a:gd name="connsiteY4" fmla="*/ 10046 h 10046"/>
              <a:gd name="connsiteX5" fmla="*/ 5126 w 12305"/>
              <a:gd name="connsiteY5" fmla="*/ 5192 h 10046"/>
              <a:gd name="connsiteX6" fmla="*/ 3198 w 12305"/>
              <a:gd name="connsiteY6" fmla="*/ 0 h 10046"/>
              <a:gd name="connsiteX0" fmla="*/ 3198 w 12305"/>
              <a:gd name="connsiteY0" fmla="*/ 0 h 10046"/>
              <a:gd name="connsiteX1" fmla="*/ 12248 w 12305"/>
              <a:gd name="connsiteY1" fmla="*/ 0 h 10046"/>
              <a:gd name="connsiteX2" fmla="*/ 12286 w 12305"/>
              <a:gd name="connsiteY2" fmla="*/ 5115 h 10046"/>
              <a:gd name="connsiteX3" fmla="*/ 12205 w 12305"/>
              <a:gd name="connsiteY3" fmla="*/ 9969 h 10046"/>
              <a:gd name="connsiteX4" fmla="*/ 0 w 12305"/>
              <a:gd name="connsiteY4" fmla="*/ 10046 h 10046"/>
              <a:gd name="connsiteX5" fmla="*/ 5209 w 12305"/>
              <a:gd name="connsiteY5" fmla="*/ 5207 h 10046"/>
              <a:gd name="connsiteX6" fmla="*/ 3198 w 12305"/>
              <a:gd name="connsiteY6" fmla="*/ 0 h 10046"/>
              <a:gd name="connsiteX0" fmla="*/ 3198 w 12305"/>
              <a:gd name="connsiteY0" fmla="*/ 0 h 10046"/>
              <a:gd name="connsiteX1" fmla="*/ 12248 w 12305"/>
              <a:gd name="connsiteY1" fmla="*/ 0 h 10046"/>
              <a:gd name="connsiteX2" fmla="*/ 12286 w 12305"/>
              <a:gd name="connsiteY2" fmla="*/ 5115 h 10046"/>
              <a:gd name="connsiteX3" fmla="*/ 12205 w 12305"/>
              <a:gd name="connsiteY3" fmla="*/ 9969 h 10046"/>
              <a:gd name="connsiteX4" fmla="*/ 0 w 12305"/>
              <a:gd name="connsiteY4" fmla="*/ 10046 h 10046"/>
              <a:gd name="connsiteX5" fmla="*/ 5209 w 12305"/>
              <a:gd name="connsiteY5" fmla="*/ 5207 h 10046"/>
              <a:gd name="connsiteX6" fmla="*/ 3198 w 12305"/>
              <a:gd name="connsiteY6" fmla="*/ 0 h 10046"/>
              <a:gd name="connsiteX0" fmla="*/ 3136 w 12243"/>
              <a:gd name="connsiteY0" fmla="*/ 0 h 9985"/>
              <a:gd name="connsiteX1" fmla="*/ 12186 w 12243"/>
              <a:gd name="connsiteY1" fmla="*/ 0 h 9985"/>
              <a:gd name="connsiteX2" fmla="*/ 12224 w 12243"/>
              <a:gd name="connsiteY2" fmla="*/ 5115 h 9985"/>
              <a:gd name="connsiteX3" fmla="*/ 12143 w 12243"/>
              <a:gd name="connsiteY3" fmla="*/ 9969 h 9985"/>
              <a:gd name="connsiteX4" fmla="*/ 0 w 12243"/>
              <a:gd name="connsiteY4" fmla="*/ 9985 h 9985"/>
              <a:gd name="connsiteX5" fmla="*/ 5147 w 12243"/>
              <a:gd name="connsiteY5" fmla="*/ 5207 h 9985"/>
              <a:gd name="connsiteX6" fmla="*/ 3136 w 12243"/>
              <a:gd name="connsiteY6" fmla="*/ 0 h 9985"/>
              <a:gd name="connsiteX0" fmla="*/ 2561 w 10000"/>
              <a:gd name="connsiteY0" fmla="*/ 0 h 10000"/>
              <a:gd name="connsiteX1" fmla="*/ 9953 w 10000"/>
              <a:gd name="connsiteY1" fmla="*/ 0 h 10000"/>
              <a:gd name="connsiteX2" fmla="*/ 9984 w 10000"/>
              <a:gd name="connsiteY2" fmla="*/ 5123 h 10000"/>
              <a:gd name="connsiteX3" fmla="*/ 9918 w 10000"/>
              <a:gd name="connsiteY3" fmla="*/ 9984 h 10000"/>
              <a:gd name="connsiteX4" fmla="*/ 0 w 10000"/>
              <a:gd name="connsiteY4" fmla="*/ 10000 h 10000"/>
              <a:gd name="connsiteX5" fmla="*/ 4204 w 10000"/>
              <a:gd name="connsiteY5" fmla="*/ 5215 h 10000"/>
              <a:gd name="connsiteX6" fmla="*/ 2561 w 10000"/>
              <a:gd name="connsiteY6" fmla="*/ 0 h 10000"/>
              <a:gd name="connsiteX0" fmla="*/ 2561 w 10000"/>
              <a:gd name="connsiteY0" fmla="*/ 0 h 10000"/>
              <a:gd name="connsiteX1" fmla="*/ 9953 w 10000"/>
              <a:gd name="connsiteY1" fmla="*/ 0 h 10000"/>
              <a:gd name="connsiteX2" fmla="*/ 9984 w 10000"/>
              <a:gd name="connsiteY2" fmla="*/ 5123 h 10000"/>
              <a:gd name="connsiteX3" fmla="*/ 9918 w 10000"/>
              <a:gd name="connsiteY3" fmla="*/ 9984 h 10000"/>
              <a:gd name="connsiteX4" fmla="*/ 0 w 10000"/>
              <a:gd name="connsiteY4" fmla="*/ 10000 h 10000"/>
              <a:gd name="connsiteX5" fmla="*/ 4238 w 10000"/>
              <a:gd name="connsiteY5" fmla="*/ 5629 h 10000"/>
              <a:gd name="connsiteX6" fmla="*/ 2561 w 10000"/>
              <a:gd name="connsiteY6" fmla="*/ 0 h 10000"/>
              <a:gd name="connsiteX0" fmla="*/ 2561 w 10000"/>
              <a:gd name="connsiteY0" fmla="*/ 0 h 10000"/>
              <a:gd name="connsiteX1" fmla="*/ 9953 w 10000"/>
              <a:gd name="connsiteY1" fmla="*/ 0 h 10000"/>
              <a:gd name="connsiteX2" fmla="*/ 9984 w 10000"/>
              <a:gd name="connsiteY2" fmla="*/ 5123 h 10000"/>
              <a:gd name="connsiteX3" fmla="*/ 9918 w 10000"/>
              <a:gd name="connsiteY3" fmla="*/ 9984 h 10000"/>
              <a:gd name="connsiteX4" fmla="*/ 0 w 10000"/>
              <a:gd name="connsiteY4" fmla="*/ 10000 h 10000"/>
              <a:gd name="connsiteX5" fmla="*/ 4560 w 10000"/>
              <a:gd name="connsiteY5" fmla="*/ 5368 h 10000"/>
              <a:gd name="connsiteX6" fmla="*/ 2561 w 10000"/>
              <a:gd name="connsiteY6" fmla="*/ 0 h 10000"/>
              <a:gd name="connsiteX0" fmla="*/ 2561 w 10000"/>
              <a:gd name="connsiteY0" fmla="*/ 0 h 10000"/>
              <a:gd name="connsiteX1" fmla="*/ 9953 w 10000"/>
              <a:gd name="connsiteY1" fmla="*/ 0 h 10000"/>
              <a:gd name="connsiteX2" fmla="*/ 9984 w 10000"/>
              <a:gd name="connsiteY2" fmla="*/ 5123 h 10000"/>
              <a:gd name="connsiteX3" fmla="*/ 9918 w 10000"/>
              <a:gd name="connsiteY3" fmla="*/ 9984 h 10000"/>
              <a:gd name="connsiteX4" fmla="*/ 0 w 10000"/>
              <a:gd name="connsiteY4" fmla="*/ 10000 h 10000"/>
              <a:gd name="connsiteX5" fmla="*/ 4475 w 10000"/>
              <a:gd name="connsiteY5" fmla="*/ 5445 h 10000"/>
              <a:gd name="connsiteX6" fmla="*/ 2561 w 10000"/>
              <a:gd name="connsiteY6" fmla="*/ 0 h 10000"/>
              <a:gd name="connsiteX0" fmla="*/ 2561 w 10000"/>
              <a:gd name="connsiteY0" fmla="*/ 0 h 10000"/>
              <a:gd name="connsiteX1" fmla="*/ 9953 w 10000"/>
              <a:gd name="connsiteY1" fmla="*/ 0 h 10000"/>
              <a:gd name="connsiteX2" fmla="*/ 9984 w 10000"/>
              <a:gd name="connsiteY2" fmla="*/ 5123 h 10000"/>
              <a:gd name="connsiteX3" fmla="*/ 9918 w 10000"/>
              <a:gd name="connsiteY3" fmla="*/ 9984 h 10000"/>
              <a:gd name="connsiteX4" fmla="*/ 0 w 10000"/>
              <a:gd name="connsiteY4" fmla="*/ 10000 h 10000"/>
              <a:gd name="connsiteX5" fmla="*/ 4475 w 10000"/>
              <a:gd name="connsiteY5" fmla="*/ 5445 h 10000"/>
              <a:gd name="connsiteX6" fmla="*/ 2561 w 10000"/>
              <a:gd name="connsiteY6" fmla="*/ 0 h 10000"/>
              <a:gd name="connsiteX0" fmla="*/ 2561 w 10000"/>
              <a:gd name="connsiteY0" fmla="*/ 0 h 10000"/>
              <a:gd name="connsiteX1" fmla="*/ 9953 w 10000"/>
              <a:gd name="connsiteY1" fmla="*/ 0 h 10000"/>
              <a:gd name="connsiteX2" fmla="*/ 9984 w 10000"/>
              <a:gd name="connsiteY2" fmla="*/ 5123 h 10000"/>
              <a:gd name="connsiteX3" fmla="*/ 9918 w 10000"/>
              <a:gd name="connsiteY3" fmla="*/ 9984 h 10000"/>
              <a:gd name="connsiteX4" fmla="*/ 0 w 10000"/>
              <a:gd name="connsiteY4" fmla="*/ 10000 h 10000"/>
              <a:gd name="connsiteX5" fmla="*/ 4475 w 10000"/>
              <a:gd name="connsiteY5" fmla="*/ 5445 h 10000"/>
              <a:gd name="connsiteX6" fmla="*/ 2561 w 10000"/>
              <a:gd name="connsiteY6" fmla="*/ 0 h 10000"/>
              <a:gd name="connsiteX0" fmla="*/ 2561 w 10000"/>
              <a:gd name="connsiteY0" fmla="*/ 0 h 10000"/>
              <a:gd name="connsiteX1" fmla="*/ 9953 w 10000"/>
              <a:gd name="connsiteY1" fmla="*/ 0 h 10000"/>
              <a:gd name="connsiteX2" fmla="*/ 9984 w 10000"/>
              <a:gd name="connsiteY2" fmla="*/ 5123 h 10000"/>
              <a:gd name="connsiteX3" fmla="*/ 9918 w 10000"/>
              <a:gd name="connsiteY3" fmla="*/ 9984 h 10000"/>
              <a:gd name="connsiteX4" fmla="*/ 0 w 10000"/>
              <a:gd name="connsiteY4" fmla="*/ 10000 h 10000"/>
              <a:gd name="connsiteX5" fmla="*/ 4475 w 10000"/>
              <a:gd name="connsiteY5" fmla="*/ 5445 h 10000"/>
              <a:gd name="connsiteX6" fmla="*/ 2561 w 10000"/>
              <a:gd name="connsiteY6" fmla="*/ 0 h 10000"/>
              <a:gd name="connsiteX0" fmla="*/ 2561 w 10000"/>
              <a:gd name="connsiteY0" fmla="*/ 0 h 10000"/>
              <a:gd name="connsiteX1" fmla="*/ 9953 w 10000"/>
              <a:gd name="connsiteY1" fmla="*/ 0 h 10000"/>
              <a:gd name="connsiteX2" fmla="*/ 9984 w 10000"/>
              <a:gd name="connsiteY2" fmla="*/ 5123 h 10000"/>
              <a:gd name="connsiteX3" fmla="*/ 9918 w 10000"/>
              <a:gd name="connsiteY3" fmla="*/ 9984 h 10000"/>
              <a:gd name="connsiteX4" fmla="*/ 0 w 10000"/>
              <a:gd name="connsiteY4" fmla="*/ 10000 h 10000"/>
              <a:gd name="connsiteX5" fmla="*/ 4475 w 10000"/>
              <a:gd name="connsiteY5" fmla="*/ 5445 h 10000"/>
              <a:gd name="connsiteX6" fmla="*/ 2561 w 10000"/>
              <a:gd name="connsiteY6" fmla="*/ 0 h 10000"/>
              <a:gd name="connsiteX0" fmla="*/ 2663 w 10102"/>
              <a:gd name="connsiteY0" fmla="*/ 0 h 10031"/>
              <a:gd name="connsiteX1" fmla="*/ 10055 w 10102"/>
              <a:gd name="connsiteY1" fmla="*/ 0 h 10031"/>
              <a:gd name="connsiteX2" fmla="*/ 10086 w 10102"/>
              <a:gd name="connsiteY2" fmla="*/ 5123 h 10031"/>
              <a:gd name="connsiteX3" fmla="*/ 10020 w 10102"/>
              <a:gd name="connsiteY3" fmla="*/ 9984 h 10031"/>
              <a:gd name="connsiteX4" fmla="*/ 0 w 10102"/>
              <a:gd name="connsiteY4" fmla="*/ 10031 h 10031"/>
              <a:gd name="connsiteX5" fmla="*/ 4577 w 10102"/>
              <a:gd name="connsiteY5" fmla="*/ 5445 h 10031"/>
              <a:gd name="connsiteX6" fmla="*/ 2663 w 10102"/>
              <a:gd name="connsiteY6" fmla="*/ 0 h 10031"/>
              <a:gd name="connsiteX0" fmla="*/ 2663 w 10102"/>
              <a:gd name="connsiteY0" fmla="*/ 0 h 10031"/>
              <a:gd name="connsiteX1" fmla="*/ 10055 w 10102"/>
              <a:gd name="connsiteY1" fmla="*/ 0 h 10031"/>
              <a:gd name="connsiteX2" fmla="*/ 10086 w 10102"/>
              <a:gd name="connsiteY2" fmla="*/ 5123 h 10031"/>
              <a:gd name="connsiteX3" fmla="*/ 10020 w 10102"/>
              <a:gd name="connsiteY3" fmla="*/ 9984 h 10031"/>
              <a:gd name="connsiteX4" fmla="*/ 0 w 10102"/>
              <a:gd name="connsiteY4" fmla="*/ 10031 h 10031"/>
              <a:gd name="connsiteX5" fmla="*/ 4577 w 10102"/>
              <a:gd name="connsiteY5" fmla="*/ 5445 h 10031"/>
              <a:gd name="connsiteX6" fmla="*/ 2663 w 10102"/>
              <a:gd name="connsiteY6" fmla="*/ 0 h 10031"/>
              <a:gd name="connsiteX0" fmla="*/ 2663 w 10102"/>
              <a:gd name="connsiteY0" fmla="*/ 0 h 10031"/>
              <a:gd name="connsiteX1" fmla="*/ 10055 w 10102"/>
              <a:gd name="connsiteY1" fmla="*/ 0 h 10031"/>
              <a:gd name="connsiteX2" fmla="*/ 10086 w 10102"/>
              <a:gd name="connsiteY2" fmla="*/ 5123 h 10031"/>
              <a:gd name="connsiteX3" fmla="*/ 10020 w 10102"/>
              <a:gd name="connsiteY3" fmla="*/ 9984 h 10031"/>
              <a:gd name="connsiteX4" fmla="*/ 0 w 10102"/>
              <a:gd name="connsiteY4" fmla="*/ 10031 h 10031"/>
              <a:gd name="connsiteX5" fmla="*/ 4577 w 10102"/>
              <a:gd name="connsiteY5" fmla="*/ 5445 h 10031"/>
              <a:gd name="connsiteX6" fmla="*/ 2663 w 10102"/>
              <a:gd name="connsiteY6" fmla="*/ 0 h 10031"/>
              <a:gd name="connsiteX0" fmla="*/ 2663 w 10102"/>
              <a:gd name="connsiteY0" fmla="*/ 0 h 10031"/>
              <a:gd name="connsiteX1" fmla="*/ 10055 w 10102"/>
              <a:gd name="connsiteY1" fmla="*/ 0 h 10031"/>
              <a:gd name="connsiteX2" fmla="*/ 10086 w 10102"/>
              <a:gd name="connsiteY2" fmla="*/ 5123 h 10031"/>
              <a:gd name="connsiteX3" fmla="*/ 10020 w 10102"/>
              <a:gd name="connsiteY3" fmla="*/ 9984 h 10031"/>
              <a:gd name="connsiteX4" fmla="*/ 0 w 10102"/>
              <a:gd name="connsiteY4" fmla="*/ 10031 h 10031"/>
              <a:gd name="connsiteX5" fmla="*/ 4577 w 10102"/>
              <a:gd name="connsiteY5" fmla="*/ 5445 h 10031"/>
              <a:gd name="connsiteX6" fmla="*/ 2663 w 10102"/>
              <a:gd name="connsiteY6" fmla="*/ 0 h 1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2" h="10031">
                <a:moveTo>
                  <a:pt x="2663" y="0"/>
                </a:moveTo>
                <a:lnTo>
                  <a:pt x="10055" y="0"/>
                </a:lnTo>
                <a:cubicBezTo>
                  <a:pt x="10089" y="1640"/>
                  <a:pt x="10091" y="3459"/>
                  <a:pt x="10086" y="5123"/>
                </a:cubicBezTo>
                <a:cubicBezTo>
                  <a:pt x="10081" y="6786"/>
                  <a:pt x="10156" y="8742"/>
                  <a:pt x="10020" y="9984"/>
                </a:cubicBezTo>
                <a:lnTo>
                  <a:pt x="0" y="10031"/>
                </a:lnTo>
                <a:cubicBezTo>
                  <a:pt x="2509" y="8912"/>
                  <a:pt x="4082" y="7009"/>
                  <a:pt x="4577" y="5445"/>
                </a:cubicBezTo>
                <a:cubicBezTo>
                  <a:pt x="5072" y="3881"/>
                  <a:pt x="4528" y="1595"/>
                  <a:pt x="2663" y="0"/>
                </a:cubicBezTo>
                <a:close/>
              </a:path>
            </a:pathLst>
          </a:custGeom>
        </p:spPr>
        <p:txBody>
          <a:bodyPr/>
          <a:lstStyle/>
          <a:p>
            <a:endParaRPr lang="fr-FR" dirty="0"/>
          </a:p>
        </p:txBody>
      </p:sp>
      <p:sp>
        <p:nvSpPr>
          <p:cNvPr id="18" name="Google Shape;34;p5">
            <a:extLst>
              <a:ext uri="{FF2B5EF4-FFF2-40B4-BE49-F238E27FC236}">
                <a16:creationId xmlns:a16="http://schemas.microsoft.com/office/drawing/2014/main" id="{52770123-AC12-4920-834B-0E56CBC35A9A}"/>
              </a:ext>
            </a:extLst>
          </p:cNvPr>
          <p:cNvSpPr txBox="1">
            <a:spLocks noGrp="1"/>
          </p:cNvSpPr>
          <p:nvPr>
            <p:ph type="title" hasCustomPrompt="1"/>
          </p:nvPr>
        </p:nvSpPr>
        <p:spPr>
          <a:xfrm>
            <a:off x="779100" y="1204966"/>
            <a:ext cx="4971995"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sz="2600" baseline="0">
                <a:solidFill>
                  <a:schemeClr val="accent1"/>
                </a:solidFill>
                <a:latin typeface="Arial Black" panose="020B0A0402010202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dirty="0"/>
              <a:t>Titre diapo</a:t>
            </a:r>
            <a:endParaRPr dirty="0"/>
          </a:p>
        </p:txBody>
      </p:sp>
      <p:sp>
        <p:nvSpPr>
          <p:cNvPr id="19" name="Google Shape;35;p5">
            <a:extLst>
              <a:ext uri="{FF2B5EF4-FFF2-40B4-BE49-F238E27FC236}">
                <a16:creationId xmlns:a16="http://schemas.microsoft.com/office/drawing/2014/main" id="{EF587ED3-A8FA-4880-8E57-F0DACF6E24C2}"/>
              </a:ext>
            </a:extLst>
          </p:cNvPr>
          <p:cNvSpPr txBox="1">
            <a:spLocks noGrp="1"/>
          </p:cNvSpPr>
          <p:nvPr>
            <p:ph type="body" idx="1"/>
          </p:nvPr>
        </p:nvSpPr>
        <p:spPr>
          <a:xfrm>
            <a:off x="779100" y="1861391"/>
            <a:ext cx="4971995" cy="2895300"/>
          </a:xfrm>
          <a:prstGeom prst="rect">
            <a:avLst/>
          </a:prstGeom>
        </p:spPr>
        <p:txBody>
          <a:bodyPr spcFirstLastPara="1" wrap="square" lIns="0" tIns="0" rIns="0" bIns="0" anchor="t" anchorCtr="0">
            <a:noAutofit/>
          </a:bodyPr>
          <a:lstStyle>
            <a:lvl1pPr marL="76200" lvl="0" indent="0" rtl="0">
              <a:spcBef>
                <a:spcPts val="0"/>
              </a:spcBef>
              <a:spcAft>
                <a:spcPts val="0"/>
              </a:spcAft>
              <a:buSzPts val="2400"/>
              <a:buNone/>
              <a:defRPr baseline="0">
                <a:solidFill>
                  <a:schemeClr val="tx1"/>
                </a:solidFill>
                <a:latin typeface="Arial" panose="020B0604020202020204" pitchFamily="34" charset="0"/>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dirty="0"/>
          </a:p>
        </p:txBody>
      </p:sp>
      <p:pic>
        <p:nvPicPr>
          <p:cNvPr id="3" name="Graphique 2">
            <a:extLst>
              <a:ext uri="{FF2B5EF4-FFF2-40B4-BE49-F238E27FC236}">
                <a16:creationId xmlns:a16="http://schemas.microsoft.com/office/drawing/2014/main" id="{2CA2EB3B-4508-491D-ABFF-AA85A98BA4B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0531839">
            <a:off x="215106" y="-559901"/>
            <a:ext cx="1323157" cy="1089658"/>
          </a:xfrm>
          <a:prstGeom prst="rect">
            <a:avLst/>
          </a:prstGeom>
        </p:spPr>
      </p:pic>
      <p:pic>
        <p:nvPicPr>
          <p:cNvPr id="5" name="Graphique 4">
            <a:extLst>
              <a:ext uri="{FF2B5EF4-FFF2-40B4-BE49-F238E27FC236}">
                <a16:creationId xmlns:a16="http://schemas.microsoft.com/office/drawing/2014/main" id="{6B28B76F-6046-49F2-A864-0A81DAF7184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3691589">
            <a:off x="-161925" y="322136"/>
            <a:ext cx="323850" cy="771525"/>
          </a:xfrm>
          <a:prstGeom prst="rect">
            <a:avLst/>
          </a:prstGeom>
        </p:spPr>
      </p:pic>
      <p:pic>
        <p:nvPicPr>
          <p:cNvPr id="7" name="Graphique 6">
            <a:extLst>
              <a:ext uri="{FF2B5EF4-FFF2-40B4-BE49-F238E27FC236}">
                <a16:creationId xmlns:a16="http://schemas.microsoft.com/office/drawing/2014/main" id="{D04A7A1C-79DA-4D70-A984-6E875B85E59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2147591">
            <a:off x="2836195" y="-582556"/>
            <a:ext cx="1810050" cy="1563225"/>
          </a:xfrm>
          <a:prstGeom prst="rect">
            <a:avLst/>
          </a:prstGeom>
        </p:spPr>
      </p:pic>
      <p:sp>
        <p:nvSpPr>
          <p:cNvPr id="20" name="Google Shape;36;p5">
            <a:extLst>
              <a:ext uri="{FF2B5EF4-FFF2-40B4-BE49-F238E27FC236}">
                <a16:creationId xmlns:a16="http://schemas.microsoft.com/office/drawing/2014/main" id="{2C2F9EFF-45B2-4CD4-837F-51D04E4DEFEA}"/>
              </a:ext>
            </a:extLst>
          </p:cNvPr>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baseline="0">
                <a:solidFill>
                  <a:schemeClr val="bg1"/>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fr-FR" smtClean="0"/>
              <a:pPr algn="r"/>
              <a:t>‹N°›</a:t>
            </a:fld>
            <a:endParaRPr lang="fr-FR" dirty="0"/>
          </a:p>
        </p:txBody>
      </p:sp>
    </p:spTree>
    <p:extLst>
      <p:ext uri="{BB962C8B-B14F-4D97-AF65-F5344CB8AC3E}">
        <p14:creationId xmlns:p14="http://schemas.microsoft.com/office/powerpoint/2010/main" val="260195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preserve="1" userDrawn="1">
  <p:cSld name="photo">
    <p:spTree>
      <p:nvGrpSpPr>
        <p:cNvPr id="1" name="Shape 37"/>
        <p:cNvGrpSpPr/>
        <p:nvPr/>
      </p:nvGrpSpPr>
      <p:grpSpPr>
        <a:xfrm>
          <a:off x="0" y="0"/>
          <a:ext cx="0" cy="0"/>
          <a:chOff x="0" y="0"/>
          <a:chExt cx="0" cy="0"/>
        </a:xfrm>
      </p:grpSpPr>
      <p:sp>
        <p:nvSpPr>
          <p:cNvPr id="34" name="Espace réservé pour une image  7">
            <a:extLst>
              <a:ext uri="{FF2B5EF4-FFF2-40B4-BE49-F238E27FC236}">
                <a16:creationId xmlns:a16="http://schemas.microsoft.com/office/drawing/2014/main" id="{B47BCE1E-4548-468F-8D6D-1F010DE58295}"/>
              </a:ext>
            </a:extLst>
          </p:cNvPr>
          <p:cNvSpPr>
            <a:spLocks noGrp="1"/>
          </p:cNvSpPr>
          <p:nvPr>
            <p:ph type="pic" sz="quarter" idx="10"/>
          </p:nvPr>
        </p:nvSpPr>
        <p:spPr>
          <a:xfrm>
            <a:off x="0" y="0"/>
            <a:ext cx="9143999" cy="4226011"/>
          </a:xfrm>
          <a:prstGeom prst="rect">
            <a:avLst/>
          </a:prstGeom>
        </p:spPr>
        <p:txBody>
          <a:bodyPr/>
          <a:lstStyle/>
          <a:p>
            <a:endParaRPr lang="fr-FR" dirty="0"/>
          </a:p>
        </p:txBody>
      </p:sp>
      <p:pic>
        <p:nvPicPr>
          <p:cNvPr id="38" name="Graphique 37">
            <a:extLst>
              <a:ext uri="{FF2B5EF4-FFF2-40B4-BE49-F238E27FC236}">
                <a16:creationId xmlns:a16="http://schemas.microsoft.com/office/drawing/2014/main" id="{B5BBF669-4F82-4FFB-B19C-D53C236DF0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02751" y="4407244"/>
            <a:ext cx="1538495" cy="551935"/>
          </a:xfrm>
          <a:prstGeom prst="rect">
            <a:avLst/>
          </a:prstGeom>
        </p:spPr>
      </p:pic>
    </p:spTree>
    <p:extLst>
      <p:ext uri="{BB962C8B-B14F-4D97-AF65-F5344CB8AC3E}">
        <p14:creationId xmlns:p14="http://schemas.microsoft.com/office/powerpoint/2010/main" val="2640101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color" preserve="1" userDrawn="1">
  <p:cSld name="1_Blank color">
    <p:bg>
      <p:bgPr>
        <a:solidFill>
          <a:schemeClr val="accent1"/>
        </a:solidFill>
        <a:effectLst/>
      </p:bgPr>
    </p:bg>
    <p:spTree>
      <p:nvGrpSpPr>
        <p:cNvPr id="1" name="Shape 72"/>
        <p:cNvGrpSpPr/>
        <p:nvPr/>
      </p:nvGrpSpPr>
      <p:grpSpPr>
        <a:xfrm>
          <a:off x="0" y="0"/>
          <a:ext cx="0" cy="0"/>
          <a:chOff x="0" y="0"/>
          <a:chExt cx="0" cy="0"/>
        </a:xfrm>
      </p:grpSpPr>
      <p:pic>
        <p:nvPicPr>
          <p:cNvPr id="3" name="Graphique 2">
            <a:extLst>
              <a:ext uri="{FF2B5EF4-FFF2-40B4-BE49-F238E27FC236}">
                <a16:creationId xmlns:a16="http://schemas.microsoft.com/office/drawing/2014/main" id="{52F660DB-9716-4922-BA76-8DF4B8DBA4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6841" y="662940"/>
            <a:ext cx="8617159" cy="4066222"/>
          </a:xfrm>
          <a:prstGeom prst="rect">
            <a:avLst/>
          </a:prstGeom>
        </p:spPr>
      </p:pic>
      <p:sp>
        <p:nvSpPr>
          <p:cNvPr id="5" name="Espace réservé du texte 4">
            <a:extLst>
              <a:ext uri="{FF2B5EF4-FFF2-40B4-BE49-F238E27FC236}">
                <a16:creationId xmlns:a16="http://schemas.microsoft.com/office/drawing/2014/main" id="{A8E553C5-DB64-45AA-9A2D-B5514564C4A4}"/>
              </a:ext>
            </a:extLst>
          </p:cNvPr>
          <p:cNvSpPr>
            <a:spLocks noGrp="1"/>
          </p:cNvSpPr>
          <p:nvPr>
            <p:ph type="body" sz="quarter" idx="13" hasCustomPrompt="1"/>
          </p:nvPr>
        </p:nvSpPr>
        <p:spPr>
          <a:xfrm>
            <a:off x="1756569" y="1692276"/>
            <a:ext cx="5630862" cy="754146"/>
          </a:xfrm>
          <a:prstGeom prst="rect">
            <a:avLst/>
          </a:prstGeom>
        </p:spPr>
        <p:txBody>
          <a:bodyPr/>
          <a:lstStyle>
            <a:lvl1pPr marL="0" algn="ctr">
              <a:defRPr sz="4400" cap="all" baseline="0">
                <a:solidFill>
                  <a:schemeClr val="bg1"/>
                </a:solidFill>
                <a:latin typeface="Arial Black" panose="020B0A04020102020204" pitchFamily="34" charset="0"/>
              </a:defRPr>
            </a:lvl1pPr>
          </a:lstStyle>
          <a:p>
            <a:pPr lvl="0"/>
            <a:r>
              <a:rPr lang="fr-FR" dirty="0" err="1"/>
              <a:t>IDée</a:t>
            </a:r>
            <a:r>
              <a:rPr lang="fr-FR" dirty="0"/>
              <a:t> FORTE</a:t>
            </a:r>
          </a:p>
        </p:txBody>
      </p:sp>
      <p:sp>
        <p:nvSpPr>
          <p:cNvPr id="13" name="Espace réservé du texte 4">
            <a:extLst>
              <a:ext uri="{FF2B5EF4-FFF2-40B4-BE49-F238E27FC236}">
                <a16:creationId xmlns:a16="http://schemas.microsoft.com/office/drawing/2014/main" id="{2F3C3A36-D58C-4F40-B19D-03E395B9D8F2}"/>
              </a:ext>
            </a:extLst>
          </p:cNvPr>
          <p:cNvSpPr>
            <a:spLocks noGrp="1"/>
          </p:cNvSpPr>
          <p:nvPr>
            <p:ph type="body" sz="quarter" idx="14" hasCustomPrompt="1"/>
          </p:nvPr>
        </p:nvSpPr>
        <p:spPr>
          <a:xfrm>
            <a:off x="1138968" y="2613412"/>
            <a:ext cx="6866063" cy="570946"/>
          </a:xfrm>
          <a:prstGeom prst="rect">
            <a:avLst/>
          </a:prstGeom>
        </p:spPr>
        <p:txBody>
          <a:bodyPr/>
          <a:lstStyle>
            <a:lvl1pPr marL="0" algn="ctr">
              <a:defRPr sz="1200" cap="none" baseline="0">
                <a:solidFill>
                  <a:schemeClr val="bg1"/>
                </a:solidFill>
                <a:latin typeface="+mn-lt"/>
              </a:defRPr>
            </a:lvl1pPr>
          </a:lstStyle>
          <a:p>
            <a:pPr lvl="0"/>
            <a:r>
              <a:rPr lang="fr-FR" dirty="0"/>
              <a:t>Texte secondaire résumé de l’idée à venir en quelques lignes</a:t>
            </a:r>
          </a:p>
        </p:txBody>
      </p:sp>
    </p:spTree>
    <p:extLst>
      <p:ext uri="{BB962C8B-B14F-4D97-AF65-F5344CB8AC3E}">
        <p14:creationId xmlns:p14="http://schemas.microsoft.com/office/powerpoint/2010/main" val="50633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color" preserve="1" userDrawn="1">
  <p:cSld name="1_Blank color">
    <p:bg>
      <p:bgPr>
        <a:solidFill>
          <a:schemeClr val="accent1"/>
        </a:solidFill>
        <a:effectLst/>
      </p:bgPr>
    </p:bg>
    <p:spTree>
      <p:nvGrpSpPr>
        <p:cNvPr id="1" name="Shape 72"/>
        <p:cNvGrpSpPr/>
        <p:nvPr/>
      </p:nvGrpSpPr>
      <p:grpSpPr>
        <a:xfrm>
          <a:off x="0" y="0"/>
          <a:ext cx="0" cy="0"/>
          <a:chOff x="0" y="0"/>
          <a:chExt cx="0" cy="0"/>
        </a:xfrm>
      </p:grpSpPr>
      <p:pic>
        <p:nvPicPr>
          <p:cNvPr id="11" name="Graphique 10">
            <a:extLst>
              <a:ext uri="{FF2B5EF4-FFF2-40B4-BE49-F238E27FC236}">
                <a16:creationId xmlns:a16="http://schemas.microsoft.com/office/drawing/2014/main" id="{012B5C42-F25B-435D-9E88-3B6419354C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36979" y="3171566"/>
            <a:ext cx="2070039" cy="502076"/>
          </a:xfrm>
          <a:prstGeom prst="rect">
            <a:avLst/>
          </a:prstGeom>
        </p:spPr>
      </p:pic>
      <p:sp>
        <p:nvSpPr>
          <p:cNvPr id="5" name="Espace réservé du texte 4">
            <a:extLst>
              <a:ext uri="{FF2B5EF4-FFF2-40B4-BE49-F238E27FC236}">
                <a16:creationId xmlns:a16="http://schemas.microsoft.com/office/drawing/2014/main" id="{AF8788FD-8113-4282-9479-BA424502FFAB}"/>
              </a:ext>
            </a:extLst>
          </p:cNvPr>
          <p:cNvSpPr>
            <a:spLocks noGrp="1"/>
          </p:cNvSpPr>
          <p:nvPr>
            <p:ph type="body" sz="quarter" idx="10" hasCustomPrompt="1"/>
          </p:nvPr>
        </p:nvSpPr>
        <p:spPr>
          <a:xfrm>
            <a:off x="3601369" y="4764756"/>
            <a:ext cx="1941262" cy="280987"/>
          </a:xfrm>
          <a:prstGeom prst="rect">
            <a:avLst/>
          </a:prstGeom>
        </p:spPr>
        <p:txBody>
          <a:bodyPr/>
          <a:lstStyle>
            <a:lvl1pPr marL="0" algn="ctr">
              <a:defRPr sz="600" b="1">
                <a:solidFill>
                  <a:schemeClr val="bg1"/>
                </a:solidFill>
              </a:defRPr>
            </a:lvl1pPr>
          </a:lstStyle>
          <a:p>
            <a:pPr lvl="0"/>
            <a:r>
              <a:rPr lang="fr-FR" dirty="0"/>
              <a:t>Mois 2021</a:t>
            </a:r>
          </a:p>
        </p:txBody>
      </p:sp>
      <p:sp>
        <p:nvSpPr>
          <p:cNvPr id="15" name="Espace réservé du texte 4">
            <a:extLst>
              <a:ext uri="{FF2B5EF4-FFF2-40B4-BE49-F238E27FC236}">
                <a16:creationId xmlns:a16="http://schemas.microsoft.com/office/drawing/2014/main" id="{BE0334E3-8F1E-4B38-81CA-ED40AADB78A0}"/>
              </a:ext>
            </a:extLst>
          </p:cNvPr>
          <p:cNvSpPr>
            <a:spLocks noGrp="1"/>
          </p:cNvSpPr>
          <p:nvPr>
            <p:ph type="body" sz="quarter" idx="11" hasCustomPrompt="1"/>
          </p:nvPr>
        </p:nvSpPr>
        <p:spPr>
          <a:xfrm>
            <a:off x="2747168" y="1453413"/>
            <a:ext cx="3649663" cy="704249"/>
          </a:xfrm>
          <a:prstGeom prst="rect">
            <a:avLst/>
          </a:prstGeom>
        </p:spPr>
        <p:txBody>
          <a:bodyPr/>
          <a:lstStyle>
            <a:lvl1pPr marL="0" algn="ctr">
              <a:defRPr sz="4000" b="1">
                <a:solidFill>
                  <a:schemeClr val="bg1"/>
                </a:solidFill>
                <a:latin typeface="Arial Black" panose="020B0A04020102020204" pitchFamily="34" charset="0"/>
              </a:defRPr>
            </a:lvl1pPr>
          </a:lstStyle>
          <a:p>
            <a:pPr lvl="0"/>
            <a:r>
              <a:rPr lang="fr-FR" dirty="0"/>
              <a:t>Message !</a:t>
            </a:r>
          </a:p>
        </p:txBody>
      </p:sp>
      <p:sp>
        <p:nvSpPr>
          <p:cNvPr id="6" name="ZoneTexte 5">
            <a:extLst>
              <a:ext uri="{FF2B5EF4-FFF2-40B4-BE49-F238E27FC236}">
                <a16:creationId xmlns:a16="http://schemas.microsoft.com/office/drawing/2014/main" id="{BD53BBF8-F44B-40E7-B38A-F981B5635DE7}"/>
              </a:ext>
            </a:extLst>
          </p:cNvPr>
          <p:cNvSpPr txBox="1"/>
          <p:nvPr userDrawn="1"/>
        </p:nvSpPr>
        <p:spPr>
          <a:xfrm>
            <a:off x="3340766" y="3942200"/>
            <a:ext cx="2462463"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600" kern="1000" spc="200" baseline="0" dirty="0">
                <a:solidFill>
                  <a:schemeClr val="bg1"/>
                </a:solidFill>
              </a:rPr>
              <a:t>CAEN - PARIS</a:t>
            </a:r>
          </a:p>
        </p:txBody>
      </p:sp>
    </p:spTree>
    <p:extLst>
      <p:ext uri="{BB962C8B-B14F-4D97-AF65-F5344CB8AC3E}">
        <p14:creationId xmlns:p14="http://schemas.microsoft.com/office/powerpoint/2010/main" val="410596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62" r:id="rId2"/>
    <p:sldLayoutId id="2147483663" r:id="rId3"/>
    <p:sldLayoutId id="2147483664" r:id="rId4"/>
    <p:sldLayoutId id="2147483667" r:id="rId5"/>
    <p:sldLayoutId id="2147483666" r:id="rId6"/>
    <p:sldLayoutId id="2147483665" r:id="rId7"/>
    <p:sldLayoutId id="2147483660" r:id="rId8"/>
    <p:sldLayoutId id="2147483659"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all" baseline="0">
          <a:solidFill>
            <a:srgbClr val="000000"/>
          </a:solidFill>
          <a:latin typeface="Arial Black" panose="020B0A040201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Tx/>
        <a:buNone/>
        <a:defRPr sz="1400" b="0" i="0" u="none" strike="noStrike" cap="none">
          <a:solidFill>
            <a:schemeClr val="tx1"/>
          </a:solidFill>
          <a:latin typeface="Arial"/>
          <a:ea typeface="Arial"/>
          <a:cs typeface="Arial"/>
          <a:sym typeface="Arial"/>
        </a:defRPr>
      </a:lvl1pPr>
      <a:lvl2pPr marL="285750" marR="0" lvl="1" indent="-285750" algn="l" rtl="0">
        <a:lnSpc>
          <a:spcPct val="100000"/>
        </a:lnSpc>
        <a:spcBef>
          <a:spcPts val="0"/>
        </a:spcBef>
        <a:spcAft>
          <a:spcPts val="0"/>
        </a:spcAft>
        <a:buClr>
          <a:schemeClr val="tx1"/>
        </a:buClr>
        <a:buFont typeface="Arial" panose="020B0604020202020204" pitchFamily="34" charset="0"/>
        <a:buChar char="•"/>
        <a:defRPr lang="fr-FR" sz="1400" b="0" i="0" u="none" strike="noStrike" cap="none" dirty="0">
          <a:solidFill>
            <a:schemeClr val="tx1"/>
          </a:solidFill>
          <a:latin typeface="Arial"/>
          <a:ea typeface="Arial"/>
          <a:cs typeface="Arial"/>
          <a:sym typeface="Arial"/>
        </a:defRPr>
      </a:lvl2pPr>
      <a:lvl3pPr marL="285750" marR="0" lvl="2"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chemeClr val="tx1"/>
          </a:solidFill>
          <a:latin typeface="Arial"/>
          <a:ea typeface="Arial"/>
          <a:cs typeface="Arial"/>
          <a:sym typeface="Arial"/>
        </a:defRPr>
      </a:lvl3pPr>
      <a:lvl4pPr marL="285750" marR="0" lvl="3"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chemeClr val="tx1"/>
          </a:solidFill>
          <a:latin typeface="Arial"/>
          <a:ea typeface="Arial"/>
          <a:cs typeface="Arial"/>
          <a:sym typeface="Arial"/>
        </a:defRPr>
      </a:lvl4pPr>
      <a:lvl5pPr marL="285750" marR="0" lvl="4" indent="-285750" algn="l" rtl="0">
        <a:lnSpc>
          <a:spcPct val="100000"/>
        </a:lnSpc>
        <a:spcBef>
          <a:spcPts val="0"/>
        </a:spcBef>
        <a:spcAft>
          <a:spcPts val="0"/>
        </a:spcAft>
        <a:buClr>
          <a:srgbClr val="000000"/>
        </a:buClr>
        <a:buFont typeface="Arial" panose="020B0604020202020204" pitchFamily="34" charset="0"/>
        <a:buNone/>
        <a:defRPr sz="1400" b="0" i="0" u="none" strike="noStrike" cap="none">
          <a:solidFill>
            <a:schemeClr val="tx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hyperlink" Target="https://vimeopro.com/dominorecrea/etat-flottant" TargetMode="External"/><Relationship Id="rId7" Type="http://schemas.openxmlformats.org/officeDocument/2006/relationships/hyperlink" Target="https://vimeopro.com/dominorecrea/corps-projectile" TargetMode="External"/><Relationship Id="rId2" Type="http://schemas.openxmlformats.org/officeDocument/2006/relationships/hyperlink" Target="https://vimeopro.com/dominorecrea/scolaire-decouverte-du-milieu" TargetMode="External"/><Relationship Id="rId1" Type="http://schemas.openxmlformats.org/officeDocument/2006/relationships/slideLayout" Target="../slideLayouts/slideLayout5.xml"/><Relationship Id="rId6" Type="http://schemas.openxmlformats.org/officeDocument/2006/relationships/hyperlink" Target="https://vimeopro.com/dominorecrea/optimisation-du-deplacement" TargetMode="External"/><Relationship Id="rId5" Type="http://schemas.openxmlformats.org/officeDocument/2006/relationships/hyperlink" Target="https://vimeopro.com/dominorecrea/se-mouvoir-en-3d" TargetMode="External"/><Relationship Id="rId4" Type="http://schemas.openxmlformats.org/officeDocument/2006/relationships/hyperlink" Target="https://vimeopro.com/dominorecrea/corps-equilibr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jp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5.xml"/><Relationship Id="rId5" Type="http://schemas.openxmlformats.org/officeDocument/2006/relationships/image" Target="../media/image29.jpg"/><Relationship Id="rId4" Type="http://schemas.openxmlformats.org/officeDocument/2006/relationships/hyperlink" Target="https://vimeo.com/25804627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2"/>
          <p:cNvSpPr txBox="1">
            <a:spLocks noGrp="1"/>
          </p:cNvSpPr>
          <p:nvPr>
            <p:ph type="ctrTitle"/>
          </p:nvPr>
        </p:nvSpPr>
        <p:spPr>
          <a:xfrm>
            <a:off x="536213" y="220392"/>
            <a:ext cx="6536100" cy="2429939"/>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fr-FR" sz="3600" dirty="0">
                <a:latin typeface="Neufreit Black" panose="00000A00000000000000" pitchFamily="50" charset="0"/>
              </a:rPr>
              <a:t>Projet d’accueil scolaire</a:t>
            </a:r>
            <a:br>
              <a:rPr lang="fr-FR" sz="3600" dirty="0">
                <a:latin typeface="Neufreit Black" panose="00000A00000000000000" pitchFamily="50" charset="0"/>
              </a:rPr>
            </a:br>
            <a:br>
              <a:rPr lang="fr-FR" sz="3600" dirty="0">
                <a:latin typeface="Neufreit Black" panose="00000A00000000000000" pitchFamily="50" charset="0"/>
              </a:rPr>
            </a:br>
            <a:endParaRPr sz="3600" dirty="0">
              <a:latin typeface="Neufreit Black" panose="00000A00000000000000" pitchFamily="50" charset="0"/>
            </a:endParaRPr>
          </a:p>
        </p:txBody>
      </p:sp>
      <p:pic>
        <p:nvPicPr>
          <p:cNvPr id="10" name="Image 9">
            <a:extLst>
              <a:ext uri="{FF2B5EF4-FFF2-40B4-BE49-F238E27FC236}">
                <a16:creationId xmlns:a16="http://schemas.microsoft.com/office/drawing/2014/main" id="{4D37162A-82FB-4505-8835-62FB8F48FA57}"/>
              </a:ext>
            </a:extLst>
          </p:cNvPr>
          <p:cNvPicPr>
            <a:picLocks noChangeAspect="1"/>
          </p:cNvPicPr>
          <p:nvPr/>
        </p:nvPicPr>
        <p:blipFill>
          <a:blip r:embed="rId3"/>
          <a:stretch>
            <a:fillRect/>
          </a:stretch>
        </p:blipFill>
        <p:spPr>
          <a:xfrm>
            <a:off x="1085850" y="1364457"/>
            <a:ext cx="5090886" cy="10287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idx="12"/>
          </p:nvPr>
        </p:nvSpPr>
        <p:spPr/>
        <p:txBody>
          <a:bodyPr/>
          <a:lstStyle/>
          <a:p>
            <a:pPr algn="r"/>
            <a:fld id="{00000000-1234-1234-1234-123412341234}" type="slidenum">
              <a:rPr lang="fr-FR" smtClean="0"/>
              <a:pPr algn="r"/>
              <a:t>10</a:t>
            </a:fld>
            <a:endParaRPr lang="fr-FR" dirty="0"/>
          </a:p>
        </p:txBody>
      </p:sp>
      <p:sp>
        <p:nvSpPr>
          <p:cNvPr id="4" name="Titre 1"/>
          <p:cNvSpPr txBox="1">
            <a:spLocks/>
          </p:cNvSpPr>
          <p:nvPr/>
        </p:nvSpPr>
        <p:spPr>
          <a:xfrm>
            <a:off x="474784" y="436985"/>
            <a:ext cx="3012695" cy="42070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all" baseline="0">
                <a:solidFill>
                  <a:srgbClr val="000000"/>
                </a:solidFill>
                <a:latin typeface="Arial Black" panose="020B0A040201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1800">
                <a:solidFill>
                  <a:schemeClr val="accent1"/>
                </a:solidFill>
                <a:latin typeface="Neufreit Black" panose="00000A00000000000000" pitchFamily="50" charset="0"/>
              </a:rPr>
              <a:t>La Sécurité au centre</a:t>
            </a:r>
            <a:endParaRPr lang="fr-FR" sz="1800" dirty="0">
              <a:solidFill>
                <a:schemeClr val="accent1"/>
              </a:solidFill>
              <a:latin typeface="Neufreit Black" panose="00000A00000000000000" pitchFamily="50" charset="0"/>
            </a:endParaRPr>
          </a:p>
        </p:txBody>
      </p:sp>
      <p:sp>
        <p:nvSpPr>
          <p:cNvPr id="5" name="Espace réservé du contenu 1"/>
          <p:cNvSpPr txBox="1">
            <a:spLocks/>
          </p:cNvSpPr>
          <p:nvPr/>
        </p:nvSpPr>
        <p:spPr>
          <a:xfrm>
            <a:off x="395643" y="937319"/>
            <a:ext cx="8232374" cy="350405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mn-cs"/>
              </a:defRPr>
            </a:lvl2pPr>
            <a:lvl3pPr marL="1143000" indent="-22860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mn-cs"/>
              </a:defRPr>
            </a:lvl3pPr>
            <a:lvl4pPr marL="1600200" indent="-22860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mn-cs"/>
              </a:defRPr>
            </a:lvl4pPr>
            <a:lvl5pPr marL="2057400" indent="-22860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50000"/>
              </a:lnSpc>
              <a:buNone/>
            </a:pPr>
            <a:r>
              <a:rPr lang="fr-FR" sz="1200" dirty="0">
                <a:solidFill>
                  <a:srgbClr val="005C7C"/>
                </a:solidFill>
                <a:latin typeface="Neufreit" panose="00000500000000000000" pitchFamily="50" charset="0"/>
              </a:rPr>
              <a:t>L’enseignement de la natation doit obligatoirement être fait sous la surveillance d’un personnel titulaire d’un des diplômes prévus dans le Code du sport.</a:t>
            </a:r>
          </a:p>
          <a:p>
            <a:pPr marL="0" indent="0" algn="just">
              <a:lnSpc>
                <a:spcPct val="150000"/>
              </a:lnSpc>
              <a:buNone/>
            </a:pPr>
            <a:r>
              <a:rPr lang="fr-FR" sz="1200" dirty="0">
                <a:solidFill>
                  <a:srgbClr val="005C7C"/>
                </a:solidFill>
                <a:latin typeface="Neufreit" panose="00000500000000000000" pitchFamily="50" charset="0"/>
              </a:rPr>
              <a:t>Un surveillant est responsable de la zone de baignade. </a:t>
            </a:r>
            <a:r>
              <a:rPr lang="fr-FR" sz="1200" spc="5" dirty="0">
                <a:solidFill>
                  <a:srgbClr val="005C7C"/>
                </a:solidFill>
                <a:latin typeface="Neufreit" panose="00000500000000000000" pitchFamily="50" charset="0"/>
                <a:cs typeface="Tahoma"/>
              </a:rPr>
              <a:t>Aucun</a:t>
            </a:r>
            <a:r>
              <a:rPr lang="fr-FR" sz="1200" spc="-20" dirty="0">
                <a:solidFill>
                  <a:srgbClr val="005C7C"/>
                </a:solidFill>
                <a:latin typeface="Neufreit" panose="00000500000000000000" pitchFamily="50" charset="0"/>
                <a:cs typeface="Tahoma"/>
              </a:rPr>
              <a:t> élève </a:t>
            </a:r>
            <a:r>
              <a:rPr lang="fr-FR" sz="1200" spc="-10" dirty="0">
                <a:solidFill>
                  <a:srgbClr val="005C7C"/>
                </a:solidFill>
                <a:latin typeface="Neufreit" panose="00000500000000000000" pitchFamily="50" charset="0"/>
                <a:cs typeface="Tahoma"/>
              </a:rPr>
              <a:t>ne</a:t>
            </a:r>
            <a:r>
              <a:rPr lang="fr-FR" sz="1200" spc="-20" dirty="0">
                <a:solidFill>
                  <a:srgbClr val="005C7C"/>
                </a:solidFill>
                <a:latin typeface="Neufreit" panose="00000500000000000000" pitchFamily="50" charset="0"/>
                <a:cs typeface="Tahoma"/>
              </a:rPr>
              <a:t> </a:t>
            </a:r>
            <a:r>
              <a:rPr lang="fr-FR" sz="1200" spc="10" dirty="0">
                <a:solidFill>
                  <a:srgbClr val="005C7C"/>
                </a:solidFill>
                <a:latin typeface="Neufreit" panose="00000500000000000000" pitchFamily="50" charset="0"/>
                <a:cs typeface="Tahoma"/>
              </a:rPr>
              <a:t>doit</a:t>
            </a:r>
            <a:r>
              <a:rPr lang="fr-FR" sz="1200" spc="-20" dirty="0">
                <a:solidFill>
                  <a:srgbClr val="005C7C"/>
                </a:solidFill>
                <a:latin typeface="Neufreit" panose="00000500000000000000" pitchFamily="50" charset="0"/>
                <a:cs typeface="Tahoma"/>
              </a:rPr>
              <a:t> </a:t>
            </a:r>
            <a:r>
              <a:rPr lang="fr-FR" sz="1200" spc="5" dirty="0">
                <a:solidFill>
                  <a:srgbClr val="005C7C"/>
                </a:solidFill>
                <a:latin typeface="Neufreit" panose="00000500000000000000" pitchFamily="50" charset="0"/>
                <a:cs typeface="Tahoma"/>
              </a:rPr>
              <a:t>accéder</a:t>
            </a:r>
            <a:r>
              <a:rPr lang="fr-FR" sz="1200" spc="-15" dirty="0">
                <a:solidFill>
                  <a:srgbClr val="005C7C"/>
                </a:solidFill>
                <a:latin typeface="Neufreit" panose="00000500000000000000" pitchFamily="50" charset="0"/>
                <a:cs typeface="Tahoma"/>
              </a:rPr>
              <a:t> </a:t>
            </a:r>
            <a:r>
              <a:rPr lang="fr-FR" sz="1200" spc="-35" dirty="0">
                <a:solidFill>
                  <a:srgbClr val="005C7C"/>
                </a:solidFill>
                <a:latin typeface="Neufreit" panose="00000500000000000000" pitchFamily="50" charset="0"/>
                <a:cs typeface="Tahoma"/>
              </a:rPr>
              <a:t>aux</a:t>
            </a:r>
            <a:r>
              <a:rPr lang="fr-FR" sz="1200" spc="-20" dirty="0">
                <a:solidFill>
                  <a:srgbClr val="005C7C"/>
                </a:solidFill>
                <a:latin typeface="Neufreit" panose="00000500000000000000" pitchFamily="50" charset="0"/>
                <a:cs typeface="Tahoma"/>
              </a:rPr>
              <a:t> </a:t>
            </a:r>
            <a:r>
              <a:rPr lang="fr-FR" sz="1200" spc="-30" dirty="0">
                <a:solidFill>
                  <a:srgbClr val="005C7C"/>
                </a:solidFill>
                <a:latin typeface="Neufreit" panose="00000500000000000000" pitchFamily="50" charset="0"/>
                <a:cs typeface="Tahoma"/>
              </a:rPr>
              <a:t>bassins</a:t>
            </a:r>
            <a:r>
              <a:rPr lang="fr-FR" sz="1200" spc="-20" dirty="0">
                <a:solidFill>
                  <a:srgbClr val="005C7C"/>
                </a:solidFill>
                <a:latin typeface="Neufreit" panose="00000500000000000000" pitchFamily="50" charset="0"/>
                <a:cs typeface="Tahoma"/>
              </a:rPr>
              <a:t> </a:t>
            </a:r>
            <a:r>
              <a:rPr lang="fr-FR" sz="1200" dirty="0">
                <a:solidFill>
                  <a:srgbClr val="005C7C"/>
                </a:solidFill>
                <a:latin typeface="Neufreit" panose="00000500000000000000" pitchFamily="50" charset="0"/>
                <a:cs typeface="Tahoma"/>
              </a:rPr>
              <a:t>ou</a:t>
            </a:r>
            <a:r>
              <a:rPr lang="fr-FR" sz="1200" spc="-20" dirty="0">
                <a:solidFill>
                  <a:srgbClr val="005C7C"/>
                </a:solidFill>
                <a:latin typeface="Neufreit" panose="00000500000000000000" pitchFamily="50" charset="0"/>
                <a:cs typeface="Tahoma"/>
              </a:rPr>
              <a:t> </a:t>
            </a:r>
            <a:r>
              <a:rPr lang="fr-FR" sz="1200" spc="-35" dirty="0">
                <a:solidFill>
                  <a:srgbClr val="005C7C"/>
                </a:solidFill>
                <a:latin typeface="Neufreit" panose="00000500000000000000" pitchFamily="50" charset="0"/>
                <a:cs typeface="Tahoma"/>
              </a:rPr>
              <a:t>aux</a:t>
            </a:r>
            <a:r>
              <a:rPr lang="fr-FR" sz="1200" spc="-15" dirty="0">
                <a:solidFill>
                  <a:srgbClr val="005C7C"/>
                </a:solidFill>
                <a:latin typeface="Neufreit" panose="00000500000000000000" pitchFamily="50" charset="0"/>
                <a:cs typeface="Tahoma"/>
              </a:rPr>
              <a:t> </a:t>
            </a:r>
            <a:r>
              <a:rPr lang="fr-FR" sz="1200" spc="-25" dirty="0">
                <a:solidFill>
                  <a:srgbClr val="005C7C"/>
                </a:solidFill>
                <a:latin typeface="Neufreit" panose="00000500000000000000" pitchFamily="50" charset="0"/>
                <a:cs typeface="Tahoma"/>
              </a:rPr>
              <a:t>plages</a:t>
            </a:r>
            <a:r>
              <a:rPr lang="fr-FR" sz="1200" spc="-20" dirty="0">
                <a:solidFill>
                  <a:srgbClr val="005C7C"/>
                </a:solidFill>
                <a:latin typeface="Neufreit" panose="00000500000000000000" pitchFamily="50" charset="0"/>
                <a:cs typeface="Tahoma"/>
              </a:rPr>
              <a:t> </a:t>
            </a:r>
            <a:r>
              <a:rPr lang="fr-FR" sz="1200" spc="-10" dirty="0">
                <a:solidFill>
                  <a:srgbClr val="005C7C"/>
                </a:solidFill>
                <a:latin typeface="Neufreit" panose="00000500000000000000" pitchFamily="50" charset="0"/>
                <a:cs typeface="Tahoma"/>
              </a:rPr>
              <a:t>en</a:t>
            </a:r>
            <a:r>
              <a:rPr lang="fr-FR" sz="1200" spc="-20" dirty="0">
                <a:solidFill>
                  <a:srgbClr val="005C7C"/>
                </a:solidFill>
                <a:latin typeface="Neufreit" panose="00000500000000000000" pitchFamily="50" charset="0"/>
                <a:cs typeface="Tahoma"/>
              </a:rPr>
              <a:t> son </a:t>
            </a:r>
            <a:r>
              <a:rPr lang="fr-FR" sz="1200" spc="-10" dirty="0">
                <a:solidFill>
                  <a:srgbClr val="005C7C"/>
                </a:solidFill>
                <a:latin typeface="Neufreit" panose="00000500000000000000" pitchFamily="50" charset="0"/>
                <a:cs typeface="Tahoma"/>
              </a:rPr>
              <a:t>absence.</a:t>
            </a:r>
            <a:endParaRPr lang="fr-FR" sz="1200" dirty="0">
              <a:solidFill>
                <a:srgbClr val="005C7C"/>
              </a:solidFill>
              <a:latin typeface="Neufreit" panose="00000500000000000000" pitchFamily="50" charset="0"/>
            </a:endParaRPr>
          </a:p>
          <a:p>
            <a:pPr marL="0" indent="0" algn="just">
              <a:lnSpc>
                <a:spcPct val="150000"/>
              </a:lnSpc>
              <a:buNone/>
            </a:pPr>
            <a:r>
              <a:rPr lang="fr-FR" sz="1200" dirty="0">
                <a:solidFill>
                  <a:srgbClr val="005C7C"/>
                </a:solidFill>
                <a:latin typeface="Neufreit" panose="00000500000000000000" pitchFamily="50" charset="0"/>
              </a:rPr>
              <a:t>La surveillance est obligatoire pendant toute la durée de présence des classes dans le bassin et sur les plages, telle qu’elle est définie par le </a:t>
            </a:r>
            <a:r>
              <a:rPr lang="fr-FR" sz="1200" b="1" dirty="0">
                <a:solidFill>
                  <a:srgbClr val="005C7C"/>
                </a:solidFill>
                <a:latin typeface="Neufreit" panose="00000500000000000000" pitchFamily="50" charset="0"/>
              </a:rPr>
              <a:t>P</a:t>
            </a:r>
            <a:r>
              <a:rPr lang="fr-FR" sz="1200" dirty="0">
                <a:solidFill>
                  <a:srgbClr val="005C7C"/>
                </a:solidFill>
                <a:latin typeface="Neufreit" panose="00000500000000000000" pitchFamily="50" charset="0"/>
              </a:rPr>
              <a:t>lan d’</a:t>
            </a:r>
            <a:r>
              <a:rPr lang="fr-FR" sz="1200" b="1" dirty="0">
                <a:solidFill>
                  <a:srgbClr val="005C7C"/>
                </a:solidFill>
                <a:latin typeface="Neufreit" panose="00000500000000000000" pitchFamily="50" charset="0"/>
              </a:rPr>
              <a:t>O</a:t>
            </a:r>
            <a:r>
              <a:rPr lang="fr-FR" sz="1200" dirty="0">
                <a:solidFill>
                  <a:srgbClr val="005C7C"/>
                </a:solidFill>
                <a:latin typeface="Neufreit" panose="00000500000000000000" pitchFamily="50" charset="0"/>
              </a:rPr>
              <a:t>rganisation de la </a:t>
            </a:r>
            <a:r>
              <a:rPr lang="fr-FR" sz="1200" b="1" dirty="0">
                <a:solidFill>
                  <a:srgbClr val="005C7C"/>
                </a:solidFill>
                <a:latin typeface="Neufreit" panose="00000500000000000000" pitchFamily="50" charset="0"/>
              </a:rPr>
              <a:t>S</a:t>
            </a:r>
            <a:r>
              <a:rPr lang="fr-FR" sz="1200" dirty="0">
                <a:solidFill>
                  <a:srgbClr val="005C7C"/>
                </a:solidFill>
                <a:latin typeface="Neufreit" panose="00000500000000000000" pitchFamily="50" charset="0"/>
              </a:rPr>
              <a:t>urveillance et des </a:t>
            </a:r>
            <a:r>
              <a:rPr lang="fr-FR" sz="1200" b="1" dirty="0">
                <a:solidFill>
                  <a:srgbClr val="005C7C"/>
                </a:solidFill>
                <a:latin typeface="Neufreit" panose="00000500000000000000" pitchFamily="50" charset="0"/>
              </a:rPr>
              <a:t>S</a:t>
            </a:r>
            <a:r>
              <a:rPr lang="fr-FR" sz="1200" dirty="0">
                <a:solidFill>
                  <a:srgbClr val="005C7C"/>
                </a:solidFill>
                <a:latin typeface="Neufreit" panose="00000500000000000000" pitchFamily="50" charset="0"/>
              </a:rPr>
              <a:t>ecours.</a:t>
            </a:r>
          </a:p>
          <a:p>
            <a:pPr marL="0" indent="0" algn="just">
              <a:lnSpc>
                <a:spcPct val="150000"/>
              </a:lnSpc>
              <a:buNone/>
            </a:pPr>
            <a:r>
              <a:rPr lang="fr-FR" sz="1200" dirty="0">
                <a:solidFill>
                  <a:srgbClr val="005C7C"/>
                </a:solidFill>
                <a:latin typeface="Neufreit" panose="00000500000000000000" pitchFamily="50" charset="0"/>
              </a:rPr>
              <a:t>Le surveillant de bassin est exclusivement affecté à la surveillance et à la sécurité des activités ainsi qu’à la vérification des conditions réglementaires d’utilisation de l’équipement. Par voie de conséquence, il ne peut donc pas remplir simultanément une mission d’enseignement et de surveillance.</a:t>
            </a:r>
          </a:p>
          <a:p>
            <a:pPr marL="0" indent="0" algn="just">
              <a:lnSpc>
                <a:spcPct val="150000"/>
              </a:lnSpc>
              <a:buNone/>
            </a:pPr>
            <a:r>
              <a:rPr lang="fr-FR" sz="1200" dirty="0">
                <a:solidFill>
                  <a:srgbClr val="005C7C"/>
                </a:solidFill>
                <a:latin typeface="Neufreit" panose="00000500000000000000" pitchFamily="50" charset="0"/>
              </a:rPr>
              <a:t>A l’arrivée sur les bassins, le surveillant chargé de la surveillance fera remplir un document auprès des professeurs des écoles indiquant le nombre d’élèves présents et le nombre de personnes agréées à l’entrée et à la sortie des bassins.</a:t>
            </a:r>
          </a:p>
        </p:txBody>
      </p:sp>
      <p:sp>
        <p:nvSpPr>
          <p:cNvPr id="6" name="Espace réservé du contenu 1"/>
          <p:cNvSpPr txBox="1">
            <a:spLocks/>
          </p:cNvSpPr>
          <p:nvPr/>
        </p:nvSpPr>
        <p:spPr>
          <a:xfrm>
            <a:off x="395643" y="3372124"/>
            <a:ext cx="8113009" cy="1256031"/>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mn-cs"/>
              </a:defRPr>
            </a:lvl2pPr>
            <a:lvl3pPr marL="1143000" indent="-22860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mn-cs"/>
              </a:defRPr>
            </a:lvl3pPr>
            <a:lvl4pPr marL="1600200" indent="-22860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mn-cs"/>
              </a:defRPr>
            </a:lvl4pPr>
            <a:lvl5pPr marL="2057400" indent="-22860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r>
              <a:rPr lang="fr-FR" sz="1200" dirty="0">
                <a:solidFill>
                  <a:srgbClr val="00587C"/>
                </a:solidFill>
                <a:latin typeface="Neufreit" panose="00000500000000000000" pitchFamily="50" charset="0"/>
              </a:rPr>
              <a:t> </a:t>
            </a:r>
            <a:endParaRPr lang="fr-FR" sz="1200" dirty="0">
              <a:solidFill>
                <a:schemeClr val="accent1"/>
              </a:solidFill>
              <a:latin typeface="Neufreit" panose="00000500000000000000" pitchFamily="50" charset="0"/>
            </a:endParaRPr>
          </a:p>
        </p:txBody>
      </p:sp>
    </p:spTree>
    <p:extLst>
      <p:ext uri="{BB962C8B-B14F-4D97-AF65-F5344CB8AC3E}">
        <p14:creationId xmlns:p14="http://schemas.microsoft.com/office/powerpoint/2010/main" val="1062166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idx="12"/>
          </p:nvPr>
        </p:nvSpPr>
        <p:spPr>
          <a:xfrm>
            <a:off x="8487675" y="4749900"/>
            <a:ext cx="548700" cy="393600"/>
          </a:xfrm>
        </p:spPr>
        <p:txBody>
          <a:bodyPr/>
          <a:lstStyle/>
          <a:p>
            <a:pPr algn="r"/>
            <a:fld id="{00000000-1234-1234-1234-123412341234}" type="slidenum">
              <a:rPr lang="fr-FR" smtClean="0"/>
              <a:pPr algn="r"/>
              <a:t>11</a:t>
            </a:fld>
            <a:endParaRPr lang="fr-FR" dirty="0"/>
          </a:p>
        </p:txBody>
      </p:sp>
      <p:sp>
        <p:nvSpPr>
          <p:cNvPr id="4" name="Titre 1"/>
          <p:cNvSpPr txBox="1">
            <a:spLocks/>
          </p:cNvSpPr>
          <p:nvPr/>
        </p:nvSpPr>
        <p:spPr>
          <a:xfrm>
            <a:off x="474784" y="436985"/>
            <a:ext cx="3012695" cy="42070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all" baseline="0">
                <a:solidFill>
                  <a:srgbClr val="000000"/>
                </a:solidFill>
                <a:latin typeface="Arial Black" panose="020B0A040201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1800" dirty="0">
                <a:solidFill>
                  <a:schemeClr val="accent1"/>
                </a:solidFill>
                <a:latin typeface="Neufreit Black" panose="00000A00000000000000" pitchFamily="50" charset="0"/>
              </a:rPr>
              <a:t>La Sécurité au centre</a:t>
            </a:r>
          </a:p>
        </p:txBody>
      </p:sp>
      <p:sp>
        <p:nvSpPr>
          <p:cNvPr id="2" name="Rectangle 1"/>
          <p:cNvSpPr/>
          <p:nvPr/>
        </p:nvSpPr>
        <p:spPr>
          <a:xfrm>
            <a:off x="474784" y="801463"/>
            <a:ext cx="7932025" cy="276999"/>
          </a:xfrm>
          <a:prstGeom prst="rect">
            <a:avLst/>
          </a:prstGeom>
        </p:spPr>
        <p:txBody>
          <a:bodyPr wrap="square">
            <a:spAutoFit/>
          </a:bodyPr>
          <a:lstStyle/>
          <a:p>
            <a:r>
              <a:rPr lang="fr-FR" sz="1200" dirty="0">
                <a:solidFill>
                  <a:srgbClr val="00587C"/>
                </a:solidFill>
                <a:latin typeface="Neufreit" panose="00000500000000000000" pitchFamily="50" charset="0"/>
              </a:rPr>
              <a:t>Le taux d'encadrement </a:t>
            </a:r>
            <a:r>
              <a:rPr lang="fr-FR" sz="1200" b="1" dirty="0">
                <a:solidFill>
                  <a:srgbClr val="00587C"/>
                </a:solidFill>
                <a:latin typeface="Neufreit" panose="00000500000000000000" pitchFamily="50" charset="0"/>
              </a:rPr>
              <a:t>ne peut être inférieur </a:t>
            </a:r>
            <a:r>
              <a:rPr lang="fr-FR" sz="1200" dirty="0">
                <a:solidFill>
                  <a:srgbClr val="00587C"/>
                </a:solidFill>
                <a:latin typeface="Neufreit" panose="00000500000000000000" pitchFamily="50" charset="0"/>
              </a:rPr>
              <a:t>aux valeurs définies dans le tableau ci-dessous.</a:t>
            </a:r>
            <a:endParaRPr lang="fr-FR" sz="1200" dirty="0"/>
          </a:p>
        </p:txBody>
      </p:sp>
      <p:graphicFrame>
        <p:nvGraphicFramePr>
          <p:cNvPr id="5" name="Tableau 4"/>
          <p:cNvGraphicFramePr>
            <a:graphicFrameLocks noGrp="1"/>
          </p:cNvGraphicFramePr>
          <p:nvPr>
            <p:extLst>
              <p:ext uri="{D42A27DB-BD31-4B8C-83A1-F6EECF244321}">
                <p14:modId xmlns:p14="http://schemas.microsoft.com/office/powerpoint/2010/main" val="3775352735"/>
              </p:ext>
            </p:extLst>
          </p:nvPr>
        </p:nvGraphicFramePr>
        <p:xfrm>
          <a:off x="842456" y="1178177"/>
          <a:ext cx="7244316" cy="1859212"/>
        </p:xfrm>
        <a:graphic>
          <a:graphicData uri="http://schemas.openxmlformats.org/drawingml/2006/table">
            <a:tbl>
              <a:tblPr firstRow="1" bandRow="1">
                <a:tableStyleId>{5C22544A-7EE6-4342-B048-85BDC9FD1C3A}</a:tableStyleId>
              </a:tblPr>
              <a:tblGrid>
                <a:gridCol w="1811079">
                  <a:extLst>
                    <a:ext uri="{9D8B030D-6E8A-4147-A177-3AD203B41FA5}">
                      <a16:colId xmlns:a16="http://schemas.microsoft.com/office/drawing/2014/main" val="20000"/>
                    </a:ext>
                  </a:extLst>
                </a:gridCol>
                <a:gridCol w="1811079">
                  <a:extLst>
                    <a:ext uri="{9D8B030D-6E8A-4147-A177-3AD203B41FA5}">
                      <a16:colId xmlns:a16="http://schemas.microsoft.com/office/drawing/2014/main" val="20001"/>
                    </a:ext>
                  </a:extLst>
                </a:gridCol>
                <a:gridCol w="1811079">
                  <a:extLst>
                    <a:ext uri="{9D8B030D-6E8A-4147-A177-3AD203B41FA5}">
                      <a16:colId xmlns:a16="http://schemas.microsoft.com/office/drawing/2014/main" val="20002"/>
                    </a:ext>
                  </a:extLst>
                </a:gridCol>
                <a:gridCol w="1811079">
                  <a:extLst>
                    <a:ext uri="{9D8B030D-6E8A-4147-A177-3AD203B41FA5}">
                      <a16:colId xmlns:a16="http://schemas.microsoft.com/office/drawing/2014/main" val="20003"/>
                    </a:ext>
                  </a:extLst>
                </a:gridCol>
              </a:tblGrid>
              <a:tr h="178357">
                <a:tc>
                  <a:txBody>
                    <a:bodyPr/>
                    <a:lstStyle/>
                    <a:p>
                      <a:endParaRPr lang="fr-FR" sz="1000" b="0" dirty="0">
                        <a:latin typeface="Neufreit" panose="00000500000000000000" pitchFamily="50" charset="0"/>
                      </a:endParaRPr>
                    </a:p>
                  </a:txBody>
                  <a:tcPr marL="51435" marR="51435" marT="25718" marB="25718">
                    <a:noFill/>
                  </a:tcPr>
                </a:tc>
                <a:tc gridSpan="3">
                  <a:txBody>
                    <a:bodyPr/>
                    <a:lstStyle/>
                    <a:p>
                      <a:pPr algn="ctr"/>
                      <a:r>
                        <a:rPr lang="fr-FR" sz="1000" dirty="0">
                          <a:latin typeface="Neufreit" panose="00000500000000000000" pitchFamily="50" charset="0"/>
                        </a:rPr>
                        <a:t>Taux</a:t>
                      </a:r>
                      <a:r>
                        <a:rPr lang="fr-FR" sz="1000" baseline="0" dirty="0">
                          <a:latin typeface="Neufreit" panose="00000500000000000000" pitchFamily="50" charset="0"/>
                        </a:rPr>
                        <a:t> d’encadrement par groupe-classe</a:t>
                      </a:r>
                      <a:endParaRPr lang="fr-FR" sz="1000" dirty="0">
                        <a:latin typeface="Neufreit" panose="00000500000000000000" pitchFamily="50" charset="0"/>
                      </a:endParaRPr>
                    </a:p>
                  </a:txBody>
                  <a:tcPr marL="51435" marR="51435" marT="25718" marB="25718">
                    <a:solidFill>
                      <a:schemeClr val="accent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000" dirty="0">
                        <a:latin typeface="Neufreit" panose="00000500000000000000" pitchFamily="50" charset="0"/>
                      </a:endParaRPr>
                    </a:p>
                  </a:txBody>
                  <a:tcPr marL="51435" marR="51435" marT="25718" marB="25718"/>
                </a:tc>
                <a:tc hMerge="1">
                  <a:txBody>
                    <a:bodyPr/>
                    <a:lstStyle/>
                    <a:p>
                      <a:pPr algn="ctr"/>
                      <a:endParaRPr lang="fr-FR" sz="1000" dirty="0">
                        <a:latin typeface="Neufreit" panose="00000500000000000000" pitchFamily="50" charset="0"/>
                      </a:endParaRPr>
                    </a:p>
                  </a:txBody>
                  <a:tcPr marL="51435" marR="51435" marT="25718" marB="25718"/>
                </a:tc>
                <a:extLst>
                  <a:ext uri="{0D108BD9-81ED-4DB2-BD59-A6C34878D82A}">
                    <a16:rowId xmlns:a16="http://schemas.microsoft.com/office/drawing/2014/main" val="1793314881"/>
                  </a:ext>
                </a:extLst>
              </a:tr>
              <a:tr h="413844">
                <a:tc>
                  <a:txBody>
                    <a:bodyPr/>
                    <a:lstStyle/>
                    <a:p>
                      <a:endParaRPr lang="fr-FR" sz="1000" b="0" dirty="0">
                        <a:latin typeface="Neufreit" panose="00000500000000000000" pitchFamily="50" charset="0"/>
                      </a:endParaRPr>
                    </a:p>
                  </a:txBody>
                  <a:tcPr marL="51435" marR="51435" marT="25718" marB="25718">
                    <a:noFill/>
                  </a:tcPr>
                </a:tc>
                <a:tc>
                  <a:txBody>
                    <a:bodyPr/>
                    <a:lstStyle/>
                    <a:p>
                      <a:pPr algn="ctr"/>
                      <a:r>
                        <a:rPr lang="fr-FR" sz="1000" b="1" dirty="0">
                          <a:solidFill>
                            <a:schemeClr val="bg1"/>
                          </a:solidFill>
                          <a:latin typeface="Neufreit" panose="00000500000000000000" pitchFamily="50" charset="0"/>
                        </a:rPr>
                        <a:t>D’élèves d’école maternelle </a:t>
                      </a:r>
                    </a:p>
                  </a:txBody>
                  <a:tcPr marL="51435" marR="51435" marT="25718" marB="25718">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dirty="0">
                          <a:solidFill>
                            <a:schemeClr val="bg1"/>
                          </a:solidFill>
                          <a:latin typeface="Neufreit" panose="00000500000000000000" pitchFamily="50" charset="0"/>
                        </a:rPr>
                        <a:t>D’élèves d’école</a:t>
                      </a:r>
                      <a:r>
                        <a:rPr lang="fr-FR" sz="1000" b="1" baseline="0" dirty="0">
                          <a:solidFill>
                            <a:schemeClr val="bg1"/>
                          </a:solidFill>
                          <a:latin typeface="Neufreit" panose="00000500000000000000" pitchFamily="50" charset="0"/>
                        </a:rPr>
                        <a:t> élémentaire</a:t>
                      </a:r>
                      <a:endParaRPr lang="fr-FR" sz="1000" b="1" dirty="0">
                        <a:solidFill>
                          <a:schemeClr val="bg1"/>
                        </a:solidFill>
                        <a:latin typeface="Neufreit" panose="00000500000000000000" pitchFamily="50" charset="0"/>
                      </a:endParaRPr>
                    </a:p>
                  </a:txBody>
                  <a:tcPr marL="51435" marR="51435" marT="25718" marB="25718">
                    <a:solidFill>
                      <a:schemeClr val="accent1"/>
                    </a:solidFill>
                  </a:tcPr>
                </a:tc>
                <a:tc>
                  <a:txBody>
                    <a:bodyPr/>
                    <a:lstStyle/>
                    <a:p>
                      <a:pPr algn="ctr"/>
                      <a:r>
                        <a:rPr lang="fr-FR" sz="1000" b="1" dirty="0">
                          <a:solidFill>
                            <a:schemeClr val="bg1"/>
                          </a:solidFill>
                          <a:latin typeface="Neufreit" panose="00000500000000000000" pitchFamily="50" charset="0"/>
                        </a:rPr>
                        <a:t>D’élèves d’école maternelle et d’école élémentaire</a:t>
                      </a:r>
                    </a:p>
                  </a:txBody>
                  <a:tcPr marL="51435" marR="51435" marT="25718" marB="25718">
                    <a:solidFill>
                      <a:schemeClr val="accent1"/>
                    </a:solidFill>
                  </a:tcPr>
                </a:tc>
                <a:extLst>
                  <a:ext uri="{0D108BD9-81ED-4DB2-BD59-A6C34878D82A}">
                    <a16:rowId xmlns:a16="http://schemas.microsoft.com/office/drawing/2014/main" val="10000"/>
                  </a:ext>
                </a:extLst>
              </a:tr>
              <a:tr h="413844">
                <a:tc>
                  <a:txBody>
                    <a:bodyPr/>
                    <a:lstStyle/>
                    <a:p>
                      <a:r>
                        <a:rPr lang="fr-FR" sz="1000" b="1" dirty="0">
                          <a:solidFill>
                            <a:schemeClr val="accent1"/>
                          </a:solidFill>
                          <a:latin typeface="Neufreit" panose="00000500000000000000" pitchFamily="50" charset="0"/>
                        </a:rPr>
                        <a:t>Moins de</a:t>
                      </a:r>
                      <a:r>
                        <a:rPr lang="fr-FR" sz="1000" b="1" baseline="0" dirty="0">
                          <a:solidFill>
                            <a:schemeClr val="accent1"/>
                          </a:solidFill>
                          <a:latin typeface="Neufreit" panose="00000500000000000000" pitchFamily="50" charset="0"/>
                        </a:rPr>
                        <a:t> 20 élèves</a:t>
                      </a:r>
                      <a:endParaRPr lang="fr-FR" sz="1000" b="1" dirty="0">
                        <a:solidFill>
                          <a:schemeClr val="accent1"/>
                        </a:solidFill>
                        <a:latin typeface="Neufreit" panose="00000500000000000000" pitchFamily="50" charset="0"/>
                      </a:endParaRPr>
                    </a:p>
                  </a:txBody>
                  <a:tcPr marL="51435" marR="51435" marT="25718" marB="25718"/>
                </a:tc>
                <a:tc>
                  <a:txBody>
                    <a:bodyPr/>
                    <a:lstStyle/>
                    <a:p>
                      <a:pPr algn="ctr"/>
                      <a:r>
                        <a:rPr lang="fr-FR" sz="1000" b="0" dirty="0">
                          <a:latin typeface="Neufreit" panose="00000500000000000000" pitchFamily="50" charset="0"/>
                        </a:rPr>
                        <a:t>2 </a:t>
                      </a:r>
                      <a:r>
                        <a:rPr lang="fr-FR" sz="1000" b="0" i="0" u="none" strike="noStrike" kern="1200" baseline="0" dirty="0">
                          <a:solidFill>
                            <a:schemeClr val="dk1"/>
                          </a:solidFill>
                          <a:latin typeface="Neufreit" panose="00000500000000000000" pitchFamily="50" charset="0"/>
                          <a:ea typeface="+mn-ea"/>
                          <a:cs typeface="+mn-cs"/>
                        </a:rPr>
                        <a:t>adultes au moins dont le professeur de la classe</a:t>
                      </a:r>
                    </a:p>
                  </a:txBody>
                  <a:tcPr marL="51435" marR="51435" marT="25718" marB="25718"/>
                </a:tc>
                <a:tc>
                  <a:txBody>
                    <a:bodyPr/>
                    <a:lstStyle/>
                    <a:p>
                      <a:pPr algn="ctr"/>
                      <a:r>
                        <a:rPr lang="fr-FR" sz="1000" b="0" dirty="0">
                          <a:latin typeface="Neufreit" panose="00000500000000000000" pitchFamily="50" charset="0"/>
                        </a:rPr>
                        <a:t>2 </a:t>
                      </a:r>
                      <a:r>
                        <a:rPr lang="fr-FR" sz="1000" b="0" i="0" u="none" strike="noStrike" kern="1200" baseline="0" dirty="0">
                          <a:solidFill>
                            <a:schemeClr val="dk1"/>
                          </a:solidFill>
                          <a:latin typeface="Neufreit" panose="00000500000000000000" pitchFamily="50" charset="0"/>
                          <a:ea typeface="+mn-ea"/>
                          <a:cs typeface="+mn-cs"/>
                        </a:rPr>
                        <a:t>adultes au moins dont le professeur de la classe</a:t>
                      </a:r>
                    </a:p>
                  </a:txBody>
                  <a:tcPr marL="51435" marR="51435" marT="25718" marB="25718"/>
                </a:tc>
                <a:tc>
                  <a:txBody>
                    <a:bodyPr/>
                    <a:lstStyle/>
                    <a:p>
                      <a:pPr algn="ctr"/>
                      <a:r>
                        <a:rPr lang="fr-FR" sz="1000" b="0" dirty="0">
                          <a:latin typeface="Neufreit" panose="00000500000000000000" pitchFamily="50" charset="0"/>
                        </a:rPr>
                        <a:t>2 </a:t>
                      </a:r>
                      <a:r>
                        <a:rPr lang="fr-FR" sz="1000" b="0" i="0" u="none" strike="noStrike" kern="1200" baseline="0" dirty="0">
                          <a:solidFill>
                            <a:schemeClr val="dk1"/>
                          </a:solidFill>
                          <a:latin typeface="Neufreit" panose="00000500000000000000" pitchFamily="50" charset="0"/>
                          <a:ea typeface="+mn-ea"/>
                          <a:cs typeface="+mn-cs"/>
                        </a:rPr>
                        <a:t>adultes au moins dont le professeur de la classe</a:t>
                      </a:r>
                      <a:endParaRPr lang="fr-FR" sz="1000" b="0" dirty="0">
                        <a:latin typeface="Neufreit" panose="00000500000000000000" pitchFamily="50" charset="0"/>
                      </a:endParaRPr>
                    </a:p>
                  </a:txBody>
                  <a:tcPr marL="51435" marR="51435" marT="25718" marB="25718"/>
                </a:tc>
                <a:extLst>
                  <a:ext uri="{0D108BD9-81ED-4DB2-BD59-A6C34878D82A}">
                    <a16:rowId xmlns:a16="http://schemas.microsoft.com/office/drawing/2014/main" val="10001"/>
                  </a:ext>
                </a:extLst>
              </a:tr>
              <a:tr h="413844">
                <a:tc>
                  <a:txBody>
                    <a:bodyPr/>
                    <a:lstStyle/>
                    <a:p>
                      <a:r>
                        <a:rPr lang="fr-FR" sz="1000" b="1" dirty="0">
                          <a:solidFill>
                            <a:schemeClr val="accent1"/>
                          </a:solidFill>
                          <a:latin typeface="Neufreit" panose="00000500000000000000" pitchFamily="50" charset="0"/>
                        </a:rPr>
                        <a:t>De 20 à 30 élèves</a:t>
                      </a:r>
                    </a:p>
                  </a:txBody>
                  <a:tcPr marL="51435" marR="51435" marT="25718" marB="25718"/>
                </a:tc>
                <a:tc>
                  <a:txBody>
                    <a:bodyPr/>
                    <a:lstStyle/>
                    <a:p>
                      <a:pPr algn="ctr"/>
                      <a:r>
                        <a:rPr lang="fr-FR" sz="1000" b="0" dirty="0">
                          <a:latin typeface="Neufreit" panose="00000500000000000000" pitchFamily="50" charset="0"/>
                        </a:rPr>
                        <a:t>3 </a:t>
                      </a:r>
                      <a:r>
                        <a:rPr lang="fr-FR" sz="1000" b="0" i="0" u="none" strike="noStrike" kern="1200" baseline="0" dirty="0">
                          <a:solidFill>
                            <a:schemeClr val="dk1"/>
                          </a:solidFill>
                          <a:latin typeface="Neufreit" panose="00000500000000000000" pitchFamily="50" charset="0"/>
                          <a:ea typeface="+mn-ea"/>
                          <a:cs typeface="+mn-cs"/>
                        </a:rPr>
                        <a:t>adultes au moins dont le professeur de la classe</a:t>
                      </a:r>
                    </a:p>
                  </a:txBody>
                  <a:tcPr marL="51435" marR="51435" marT="25718" marB="25718"/>
                </a:tc>
                <a:tc>
                  <a:txBody>
                    <a:bodyPr/>
                    <a:lstStyle/>
                    <a:p>
                      <a:pPr algn="ctr"/>
                      <a:r>
                        <a:rPr lang="fr-FR" sz="1000" b="0" dirty="0">
                          <a:latin typeface="Neufreit" panose="00000500000000000000" pitchFamily="50" charset="0"/>
                        </a:rPr>
                        <a:t>2 </a:t>
                      </a:r>
                      <a:r>
                        <a:rPr lang="fr-FR" sz="1000" b="0" i="0" u="none" strike="noStrike" kern="1200" baseline="0" dirty="0">
                          <a:solidFill>
                            <a:schemeClr val="dk1"/>
                          </a:solidFill>
                          <a:latin typeface="Neufreit" panose="00000500000000000000" pitchFamily="50" charset="0"/>
                          <a:ea typeface="+mn-ea"/>
                          <a:cs typeface="+mn-cs"/>
                        </a:rPr>
                        <a:t>adultes au moins dont le professeur de la classe</a:t>
                      </a:r>
                      <a:endParaRPr lang="fr-FR" sz="1000" b="0" dirty="0">
                        <a:latin typeface="Neufreit" panose="00000500000000000000" pitchFamily="50" charset="0"/>
                      </a:endParaRPr>
                    </a:p>
                  </a:txBody>
                  <a:tcPr marL="51435" marR="51435" marT="25718" marB="25718"/>
                </a:tc>
                <a:tc>
                  <a:txBody>
                    <a:bodyPr/>
                    <a:lstStyle/>
                    <a:p>
                      <a:pPr algn="ctr"/>
                      <a:r>
                        <a:rPr lang="fr-FR" sz="1000" b="0" dirty="0">
                          <a:latin typeface="Neufreit" panose="00000500000000000000" pitchFamily="50" charset="0"/>
                        </a:rPr>
                        <a:t>3 </a:t>
                      </a:r>
                      <a:r>
                        <a:rPr lang="fr-FR" sz="1000" b="0" i="0" u="none" strike="noStrike" kern="1200" baseline="0" dirty="0">
                          <a:solidFill>
                            <a:schemeClr val="dk1"/>
                          </a:solidFill>
                          <a:latin typeface="Neufreit" panose="00000500000000000000" pitchFamily="50" charset="0"/>
                          <a:ea typeface="+mn-ea"/>
                          <a:cs typeface="+mn-cs"/>
                        </a:rPr>
                        <a:t>adultes au moins dont le professeur de la classe</a:t>
                      </a:r>
                      <a:endParaRPr lang="fr-FR" sz="1000" b="0" dirty="0">
                        <a:latin typeface="Neufreit" panose="00000500000000000000" pitchFamily="50" charset="0"/>
                      </a:endParaRPr>
                    </a:p>
                  </a:txBody>
                  <a:tcPr marL="51435" marR="51435" marT="25718" marB="25718"/>
                </a:tc>
                <a:extLst>
                  <a:ext uri="{0D108BD9-81ED-4DB2-BD59-A6C34878D82A}">
                    <a16:rowId xmlns:a16="http://schemas.microsoft.com/office/drawing/2014/main" val="10002"/>
                  </a:ext>
                </a:extLst>
              </a:tr>
              <a:tr h="413844">
                <a:tc>
                  <a:txBody>
                    <a:bodyPr/>
                    <a:lstStyle/>
                    <a:p>
                      <a:r>
                        <a:rPr lang="fr-FR" sz="1000" b="1" dirty="0">
                          <a:solidFill>
                            <a:schemeClr val="accent1"/>
                          </a:solidFill>
                          <a:latin typeface="Neufreit" panose="00000500000000000000" pitchFamily="50" charset="0"/>
                        </a:rPr>
                        <a:t>Plus</a:t>
                      </a:r>
                      <a:r>
                        <a:rPr lang="fr-FR" sz="1000" b="1" baseline="0" dirty="0">
                          <a:solidFill>
                            <a:schemeClr val="accent1"/>
                          </a:solidFill>
                          <a:latin typeface="Neufreit" panose="00000500000000000000" pitchFamily="50" charset="0"/>
                        </a:rPr>
                        <a:t> de 30 élèves</a:t>
                      </a:r>
                      <a:endParaRPr lang="fr-FR" sz="1000" b="1" dirty="0">
                        <a:solidFill>
                          <a:schemeClr val="accent1"/>
                        </a:solidFill>
                        <a:latin typeface="Neufreit" panose="00000500000000000000" pitchFamily="50" charset="0"/>
                      </a:endParaRPr>
                    </a:p>
                  </a:txBody>
                  <a:tcPr marL="51435" marR="51435" marT="25718" marB="25718"/>
                </a:tc>
                <a:tc>
                  <a:txBody>
                    <a:bodyPr/>
                    <a:lstStyle/>
                    <a:p>
                      <a:pPr algn="ctr"/>
                      <a:r>
                        <a:rPr lang="fr-FR" sz="1000" b="0" dirty="0">
                          <a:latin typeface="Neufreit" panose="00000500000000000000" pitchFamily="50" charset="0"/>
                        </a:rPr>
                        <a:t>4 </a:t>
                      </a:r>
                      <a:r>
                        <a:rPr lang="fr-FR" sz="1000" b="0" i="0" u="none" strike="noStrike" kern="1200" baseline="0" dirty="0">
                          <a:solidFill>
                            <a:schemeClr val="dk1"/>
                          </a:solidFill>
                          <a:latin typeface="Neufreit" panose="00000500000000000000" pitchFamily="50" charset="0"/>
                          <a:ea typeface="+mn-ea"/>
                          <a:cs typeface="+mn-cs"/>
                        </a:rPr>
                        <a:t>adultes au moins dont le professeur de la classe</a:t>
                      </a:r>
                    </a:p>
                  </a:txBody>
                  <a:tcPr marL="51435" marR="51435" marT="25718" marB="25718"/>
                </a:tc>
                <a:tc>
                  <a:txBody>
                    <a:bodyPr/>
                    <a:lstStyle/>
                    <a:p>
                      <a:pPr algn="ctr"/>
                      <a:r>
                        <a:rPr lang="fr-FR" sz="1000" b="0" dirty="0">
                          <a:latin typeface="Neufreit" panose="00000500000000000000" pitchFamily="50" charset="0"/>
                        </a:rPr>
                        <a:t>3 </a:t>
                      </a:r>
                      <a:r>
                        <a:rPr lang="fr-FR" sz="1000" b="0" i="0" u="none" strike="noStrike" kern="1200" baseline="0" dirty="0">
                          <a:solidFill>
                            <a:schemeClr val="dk1"/>
                          </a:solidFill>
                          <a:latin typeface="Neufreit" panose="00000500000000000000" pitchFamily="50" charset="0"/>
                          <a:ea typeface="+mn-ea"/>
                          <a:cs typeface="+mn-cs"/>
                        </a:rPr>
                        <a:t>adultes au moins dont le professeur de la classe</a:t>
                      </a:r>
                      <a:endParaRPr lang="fr-FR" sz="1000" b="0" dirty="0">
                        <a:latin typeface="Neufreit" panose="00000500000000000000" pitchFamily="50" charset="0"/>
                      </a:endParaRPr>
                    </a:p>
                  </a:txBody>
                  <a:tcPr marL="51435" marR="51435" marT="25718" marB="25718"/>
                </a:tc>
                <a:tc>
                  <a:txBody>
                    <a:bodyPr/>
                    <a:lstStyle/>
                    <a:p>
                      <a:pPr algn="ctr"/>
                      <a:r>
                        <a:rPr lang="fr-FR" sz="1000" b="0" dirty="0">
                          <a:latin typeface="Neufreit" panose="00000500000000000000" pitchFamily="50" charset="0"/>
                        </a:rPr>
                        <a:t>4 </a:t>
                      </a:r>
                      <a:r>
                        <a:rPr lang="fr-FR" sz="1000" b="0" i="0" u="none" strike="noStrike" kern="1200" baseline="0" dirty="0">
                          <a:solidFill>
                            <a:schemeClr val="dk1"/>
                          </a:solidFill>
                          <a:latin typeface="Neufreit" panose="00000500000000000000" pitchFamily="50" charset="0"/>
                          <a:ea typeface="+mn-ea"/>
                          <a:cs typeface="+mn-cs"/>
                        </a:rPr>
                        <a:t>adultes au moins dont le professeur de la classe</a:t>
                      </a:r>
                      <a:endParaRPr lang="fr-FR" sz="1000" b="0" dirty="0">
                        <a:latin typeface="Neufreit" panose="00000500000000000000" pitchFamily="50" charset="0"/>
                      </a:endParaRPr>
                    </a:p>
                  </a:txBody>
                  <a:tcPr marL="51435" marR="51435" marT="25718" marB="25718"/>
                </a:tc>
                <a:extLst>
                  <a:ext uri="{0D108BD9-81ED-4DB2-BD59-A6C34878D82A}">
                    <a16:rowId xmlns:a16="http://schemas.microsoft.com/office/drawing/2014/main" val="10003"/>
                  </a:ext>
                </a:extLst>
              </a:tr>
            </a:tbl>
          </a:graphicData>
        </a:graphic>
      </p:graphicFrame>
      <p:sp>
        <p:nvSpPr>
          <p:cNvPr id="6" name="Rectangle 5"/>
          <p:cNvSpPr/>
          <p:nvPr/>
        </p:nvSpPr>
        <p:spPr>
          <a:xfrm>
            <a:off x="474783" y="3139616"/>
            <a:ext cx="7932025" cy="461665"/>
          </a:xfrm>
          <a:prstGeom prst="rect">
            <a:avLst/>
          </a:prstGeom>
        </p:spPr>
        <p:txBody>
          <a:bodyPr wrap="square">
            <a:spAutoFit/>
          </a:bodyPr>
          <a:lstStyle/>
          <a:p>
            <a:r>
              <a:rPr lang="fr-FR" sz="1200" dirty="0">
                <a:solidFill>
                  <a:srgbClr val="00587C"/>
                </a:solidFill>
                <a:latin typeface="Neufreit" panose="00000500000000000000" pitchFamily="50" charset="0"/>
              </a:rPr>
              <a:t>Dans le premier degré, l’encadrement des élèves est assuré par le professeur responsable de la classe et des intervenants agréés, professionnels ou bénévoles.</a:t>
            </a:r>
            <a:endParaRPr lang="fr-FR" sz="1200" dirty="0"/>
          </a:p>
        </p:txBody>
      </p:sp>
      <p:sp>
        <p:nvSpPr>
          <p:cNvPr id="7" name="Espace réservé du contenu 1"/>
          <p:cNvSpPr txBox="1">
            <a:spLocks/>
          </p:cNvSpPr>
          <p:nvPr/>
        </p:nvSpPr>
        <p:spPr>
          <a:xfrm>
            <a:off x="474783" y="3647680"/>
            <a:ext cx="8371366" cy="1363799"/>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mn-cs"/>
              </a:defRPr>
            </a:lvl2pPr>
            <a:lvl3pPr marL="1143000" indent="-22860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mn-cs"/>
              </a:defRPr>
            </a:lvl3pPr>
            <a:lvl4pPr marL="1600200" indent="-22860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mn-cs"/>
              </a:defRPr>
            </a:lvl4pPr>
            <a:lvl5pPr marL="2057400" indent="-22860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r>
              <a:rPr lang="fr-FR" sz="1200" b="1" dirty="0">
                <a:solidFill>
                  <a:srgbClr val="00587C"/>
                </a:solidFill>
                <a:latin typeface="Neufreit" panose="00000500000000000000" pitchFamily="50" charset="0"/>
              </a:rPr>
              <a:t>Mise à disposition d’encadrement par le centre :</a:t>
            </a:r>
            <a:r>
              <a:rPr lang="fr-FR" sz="1200" dirty="0">
                <a:solidFill>
                  <a:srgbClr val="00587C"/>
                </a:solidFill>
                <a:latin typeface="Neufreit" panose="00000500000000000000" pitchFamily="50" charset="0"/>
              </a:rPr>
              <a:t> </a:t>
            </a:r>
          </a:p>
          <a:p>
            <a:pPr marL="0" indent="0">
              <a:spcBef>
                <a:spcPts val="600"/>
              </a:spcBef>
              <a:buNone/>
            </a:pPr>
            <a:r>
              <a:rPr lang="fr-FR" sz="1200" dirty="0">
                <a:solidFill>
                  <a:srgbClr val="1D4C7F"/>
                </a:solidFill>
                <a:latin typeface="Neufreit" panose="00000500000000000000" pitchFamily="50" charset="0"/>
              </a:rPr>
              <a:t>Le centre aquatique met à disposition un éducateur par classe pour l'organisation des cycles, en plus de la surveillance, pour accompagner l'enseignant à la mise en œuvre de l'activité. </a:t>
            </a:r>
          </a:p>
          <a:p>
            <a:pPr marL="0" indent="0">
              <a:spcBef>
                <a:spcPts val="600"/>
              </a:spcBef>
              <a:buNone/>
            </a:pPr>
            <a:r>
              <a:rPr lang="fr-FR" sz="1200" dirty="0">
                <a:solidFill>
                  <a:srgbClr val="1D4C7F"/>
                </a:solidFill>
                <a:latin typeface="Neufreit" panose="00000500000000000000" pitchFamily="50" charset="0"/>
                <a:cs typeface="Calibri" panose="020F0502020204030204" pitchFamily="34" charset="0"/>
              </a:rPr>
              <a:t>Pour la maternelle, un intervenant supplémentaire agréé est à prévoir ainsi que pour les classes élémentaires de plus de 30 élèves. </a:t>
            </a:r>
            <a:r>
              <a:rPr lang="fr-FR" sz="1200" dirty="0">
                <a:solidFill>
                  <a:srgbClr val="00587C"/>
                </a:solidFill>
                <a:latin typeface="Neufreit" panose="00000500000000000000" pitchFamily="50" charset="0"/>
              </a:rPr>
              <a:t> </a:t>
            </a:r>
            <a:endParaRPr lang="fr-FR" sz="1200" dirty="0">
              <a:solidFill>
                <a:schemeClr val="accent1"/>
              </a:solidFill>
              <a:latin typeface="Neufreit" panose="00000500000000000000" pitchFamily="50" charset="0"/>
            </a:endParaRPr>
          </a:p>
        </p:txBody>
      </p:sp>
    </p:spTree>
    <p:extLst>
      <p:ext uri="{BB962C8B-B14F-4D97-AF65-F5344CB8AC3E}">
        <p14:creationId xmlns:p14="http://schemas.microsoft.com/office/powerpoint/2010/main" val="1011843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idx="12"/>
          </p:nvPr>
        </p:nvSpPr>
        <p:spPr/>
        <p:txBody>
          <a:bodyPr/>
          <a:lstStyle/>
          <a:p>
            <a:pPr algn="r"/>
            <a:fld id="{00000000-1234-1234-1234-123412341234}" type="slidenum">
              <a:rPr lang="fr-FR" smtClean="0"/>
              <a:pPr algn="r"/>
              <a:t>12</a:t>
            </a:fld>
            <a:endParaRPr lang="fr-FR" dirty="0"/>
          </a:p>
        </p:txBody>
      </p:sp>
      <p:sp>
        <p:nvSpPr>
          <p:cNvPr id="4" name="Espace réservé du contenu 2"/>
          <p:cNvSpPr txBox="1">
            <a:spLocks/>
          </p:cNvSpPr>
          <p:nvPr/>
        </p:nvSpPr>
        <p:spPr>
          <a:xfrm>
            <a:off x="337279" y="467253"/>
            <a:ext cx="8417655" cy="441192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mn-cs"/>
              </a:defRPr>
            </a:lvl2pPr>
            <a:lvl3pPr marL="1143000" indent="-22860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mn-cs"/>
              </a:defRPr>
            </a:lvl3pPr>
            <a:lvl4pPr marL="1600200" indent="-22860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mn-cs"/>
              </a:defRPr>
            </a:lvl4pPr>
            <a:lvl5pPr marL="2057400" indent="-22860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fr-FR" sz="1200" u="sng" dirty="0">
                <a:solidFill>
                  <a:srgbClr val="00587C"/>
                </a:solidFill>
                <a:latin typeface="Neufreit" panose="00000500000000000000" pitchFamily="50" charset="0"/>
              </a:rPr>
              <a:t>En amont de la première séance, les élèves seront informés des règles de sécurité et d’hygiène</a:t>
            </a:r>
            <a:r>
              <a:rPr lang="fr-FR" sz="1200" dirty="0">
                <a:solidFill>
                  <a:srgbClr val="00587C"/>
                </a:solidFill>
                <a:latin typeface="Neufreit" panose="00000500000000000000" pitchFamily="50" charset="0"/>
              </a:rPr>
              <a:t>:</a:t>
            </a:r>
          </a:p>
          <a:p>
            <a:pPr lvl="1" algn="just">
              <a:lnSpc>
                <a:spcPct val="150000"/>
              </a:lnSpc>
              <a:buFont typeface="Wingdings" panose="05000000000000000000" pitchFamily="2" charset="2"/>
              <a:buChar char="Ø"/>
            </a:pPr>
            <a:r>
              <a:rPr lang="fr-FR" sz="1200" dirty="0">
                <a:solidFill>
                  <a:srgbClr val="00587C"/>
                </a:solidFill>
                <a:latin typeface="Neufreit" panose="00000500000000000000" pitchFamily="50" charset="0"/>
              </a:rPr>
              <a:t>On va aux toilettes et on prend une douche avant d’aller dans les bassins.</a:t>
            </a:r>
          </a:p>
          <a:p>
            <a:pPr lvl="1" algn="just">
              <a:lnSpc>
                <a:spcPct val="150000"/>
              </a:lnSpc>
              <a:buFont typeface="Wingdings" panose="05000000000000000000" pitchFamily="2" charset="2"/>
              <a:buChar char="Ø"/>
            </a:pPr>
            <a:r>
              <a:rPr lang="fr-FR" sz="1200" dirty="0">
                <a:solidFill>
                  <a:srgbClr val="00587C"/>
                </a:solidFill>
                <a:latin typeface="Neufreit" panose="00000500000000000000" pitchFamily="50" charset="0"/>
              </a:rPr>
              <a:t>Seuls les maillots ou slips de bain sont autorisés (short de bain interdit).</a:t>
            </a:r>
          </a:p>
          <a:p>
            <a:pPr lvl="1" algn="just">
              <a:lnSpc>
                <a:spcPct val="150000"/>
              </a:lnSpc>
              <a:buFont typeface="Wingdings" panose="05000000000000000000" pitchFamily="2" charset="2"/>
              <a:buChar char="Ø"/>
            </a:pPr>
            <a:r>
              <a:rPr lang="fr-FR" sz="1200" dirty="0">
                <a:solidFill>
                  <a:srgbClr val="00587C"/>
                </a:solidFill>
                <a:latin typeface="Neufreit" panose="00000500000000000000" pitchFamily="50" charset="0"/>
              </a:rPr>
              <a:t>Bonnet de bain obligatoire.</a:t>
            </a:r>
          </a:p>
          <a:p>
            <a:pPr lvl="1" algn="just">
              <a:lnSpc>
                <a:spcPct val="150000"/>
              </a:lnSpc>
              <a:buFont typeface="Wingdings" panose="05000000000000000000" pitchFamily="2" charset="2"/>
              <a:buChar char="Ø"/>
            </a:pPr>
            <a:r>
              <a:rPr lang="fr-FR" sz="1200" dirty="0">
                <a:solidFill>
                  <a:srgbClr val="00587C"/>
                </a:solidFill>
                <a:latin typeface="Neufreit" panose="00000500000000000000" pitchFamily="50" charset="0"/>
              </a:rPr>
              <a:t>On ne vient pas à la piscine si on est malade ou contagieux.</a:t>
            </a:r>
          </a:p>
          <a:p>
            <a:pPr lvl="1" algn="just">
              <a:lnSpc>
                <a:spcPct val="150000"/>
              </a:lnSpc>
              <a:buFont typeface="Wingdings" panose="05000000000000000000" pitchFamily="2" charset="2"/>
              <a:buChar char="Ø"/>
            </a:pPr>
            <a:r>
              <a:rPr lang="fr-FR" sz="1200" dirty="0">
                <a:solidFill>
                  <a:srgbClr val="00587C"/>
                </a:solidFill>
                <a:latin typeface="Neufreit" panose="00000500000000000000" pitchFamily="50" charset="0"/>
              </a:rPr>
              <a:t>On ne court pas au bord des bassins.</a:t>
            </a:r>
          </a:p>
          <a:p>
            <a:pPr lvl="1" algn="just">
              <a:lnSpc>
                <a:spcPct val="150000"/>
              </a:lnSpc>
              <a:buFont typeface="Wingdings" panose="05000000000000000000" pitchFamily="2" charset="2"/>
              <a:buChar char="Ø"/>
            </a:pPr>
            <a:r>
              <a:rPr lang="fr-FR" sz="1200" dirty="0">
                <a:solidFill>
                  <a:srgbClr val="00587C"/>
                </a:solidFill>
                <a:latin typeface="Neufreit" panose="00000500000000000000" pitchFamily="50" charset="0"/>
              </a:rPr>
              <a:t>On ne pousse pas ses camarades.</a:t>
            </a:r>
          </a:p>
          <a:p>
            <a:pPr marL="0" indent="0" algn="just">
              <a:spcAft>
                <a:spcPts val="338"/>
              </a:spcAft>
              <a:buNone/>
            </a:pPr>
            <a:endParaRPr lang="fr-FR" sz="1200" u="sng" dirty="0">
              <a:solidFill>
                <a:srgbClr val="00587C"/>
              </a:solidFill>
              <a:latin typeface="Neufreit" panose="00000500000000000000" pitchFamily="50" charset="0"/>
            </a:endParaRPr>
          </a:p>
          <a:p>
            <a:pPr marL="0" indent="0" algn="just">
              <a:spcAft>
                <a:spcPts val="338"/>
              </a:spcAft>
              <a:buNone/>
            </a:pPr>
            <a:r>
              <a:rPr lang="fr-FR" sz="1200" u="sng" dirty="0">
                <a:solidFill>
                  <a:srgbClr val="00587C"/>
                </a:solidFill>
                <a:latin typeface="Neufreit" panose="00000500000000000000" pitchFamily="50" charset="0"/>
              </a:rPr>
              <a:t>Signaux sonores :</a:t>
            </a:r>
          </a:p>
          <a:p>
            <a:pPr lvl="1">
              <a:spcAft>
                <a:spcPts val="338"/>
              </a:spcAft>
              <a:buFont typeface="Wingdings" panose="05000000000000000000" pitchFamily="2" charset="2"/>
              <a:buChar char="Ø"/>
            </a:pPr>
            <a:r>
              <a:rPr lang="fr-FR" sz="1200" dirty="0">
                <a:solidFill>
                  <a:srgbClr val="00587C"/>
                </a:solidFill>
                <a:latin typeface="Neufreit" panose="00000500000000000000" pitchFamily="50" charset="0"/>
              </a:rPr>
              <a:t>2 coups de sifflet courts pour indiquer le changement d’atelier.</a:t>
            </a:r>
          </a:p>
          <a:p>
            <a:pPr lvl="1">
              <a:spcAft>
                <a:spcPts val="338"/>
              </a:spcAft>
              <a:buFont typeface="Wingdings" panose="05000000000000000000" pitchFamily="2" charset="2"/>
              <a:buChar char="Ø"/>
            </a:pPr>
            <a:r>
              <a:rPr lang="fr-FR" sz="1200" dirty="0">
                <a:solidFill>
                  <a:srgbClr val="00587C"/>
                </a:solidFill>
                <a:latin typeface="Neufreit" panose="00000500000000000000" pitchFamily="50" charset="0"/>
              </a:rPr>
              <a:t>3 coups de sifflet longs pour indiquer la fin de la séance et l’évacuation des bassins.</a:t>
            </a:r>
          </a:p>
          <a:p>
            <a:pPr lvl="1">
              <a:spcAft>
                <a:spcPts val="338"/>
              </a:spcAft>
              <a:buFont typeface="Wingdings" panose="05000000000000000000" pitchFamily="2" charset="2"/>
              <a:buChar char="Ø"/>
            </a:pPr>
            <a:r>
              <a:rPr lang="fr-FR" sz="1200" dirty="0">
                <a:solidFill>
                  <a:srgbClr val="00587C"/>
                </a:solidFill>
                <a:latin typeface="Neufreit" panose="00000500000000000000" pitchFamily="50" charset="0"/>
              </a:rPr>
              <a:t>Plusieurs coups de sifflet courts pour indiquer un danger et l’évacuation des bassins.</a:t>
            </a:r>
          </a:p>
        </p:txBody>
      </p:sp>
    </p:spTree>
    <p:extLst>
      <p:ext uri="{BB962C8B-B14F-4D97-AF65-F5344CB8AC3E}">
        <p14:creationId xmlns:p14="http://schemas.microsoft.com/office/powerpoint/2010/main" val="3273012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79100" y="1219200"/>
            <a:ext cx="7799508" cy="1396150"/>
          </a:xfrm>
        </p:spPr>
        <p:txBody>
          <a:bodyPr/>
          <a:lstStyle/>
          <a:p>
            <a:r>
              <a:rPr lang="fr-FR" dirty="0">
                <a:latin typeface="Neufreit Black" panose="00000A00000000000000" pitchFamily="50" charset="0"/>
              </a:rPr>
              <a:t>L’organisation de la pédagogie</a:t>
            </a:r>
          </a:p>
        </p:txBody>
      </p:sp>
    </p:spTree>
    <p:extLst>
      <p:ext uri="{BB962C8B-B14F-4D97-AF65-F5344CB8AC3E}">
        <p14:creationId xmlns:p14="http://schemas.microsoft.com/office/powerpoint/2010/main" val="3749543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idx="12"/>
          </p:nvPr>
        </p:nvSpPr>
        <p:spPr/>
        <p:txBody>
          <a:bodyPr/>
          <a:lstStyle/>
          <a:p>
            <a:pPr algn="r"/>
            <a:fld id="{00000000-1234-1234-1234-123412341234}" type="slidenum">
              <a:rPr lang="fr-FR" smtClean="0"/>
              <a:pPr algn="r"/>
              <a:t>14</a:t>
            </a:fld>
            <a:endParaRPr lang="fr-FR" dirty="0"/>
          </a:p>
        </p:txBody>
      </p:sp>
      <p:sp>
        <p:nvSpPr>
          <p:cNvPr id="4" name="Titre 1"/>
          <p:cNvSpPr txBox="1">
            <a:spLocks/>
          </p:cNvSpPr>
          <p:nvPr/>
        </p:nvSpPr>
        <p:spPr>
          <a:xfrm>
            <a:off x="427959" y="414948"/>
            <a:ext cx="2166385" cy="4002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all" baseline="0">
                <a:solidFill>
                  <a:srgbClr val="000000"/>
                </a:solidFill>
                <a:latin typeface="Arial Black" panose="020B0A040201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1800" dirty="0">
                <a:solidFill>
                  <a:schemeClr val="accent1"/>
                </a:solidFill>
                <a:latin typeface="Neufreit Black" panose="00000A00000000000000" pitchFamily="50" charset="0"/>
              </a:rPr>
              <a:t>La Pédagogie</a:t>
            </a:r>
          </a:p>
        </p:txBody>
      </p:sp>
      <p:sp>
        <p:nvSpPr>
          <p:cNvPr id="5" name="Espace réservé du contenu 2"/>
          <p:cNvSpPr txBox="1">
            <a:spLocks/>
          </p:cNvSpPr>
          <p:nvPr/>
        </p:nvSpPr>
        <p:spPr>
          <a:xfrm>
            <a:off x="427959" y="765545"/>
            <a:ext cx="8467948" cy="4132521"/>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L="76200" marR="0" lvl="0" indent="0" algn="l" rtl="0">
              <a:lnSpc>
                <a:spcPct val="100000"/>
              </a:lnSpc>
              <a:spcBef>
                <a:spcPts val="0"/>
              </a:spcBef>
              <a:spcAft>
                <a:spcPts val="0"/>
              </a:spcAft>
              <a:buClr>
                <a:srgbClr val="000000"/>
              </a:buClr>
              <a:buSzPts val="2400"/>
              <a:buFontTx/>
              <a:buNone/>
              <a:defRPr sz="1400" b="0" i="0" u="none" strike="noStrike" cap="none" baseline="0">
                <a:solidFill>
                  <a:schemeClr val="tx1"/>
                </a:solidFill>
                <a:latin typeface="Arial" panose="020B0604020202020204" pitchFamily="34" charset="0"/>
                <a:ea typeface="Arial"/>
                <a:cs typeface="Arial"/>
                <a:sym typeface="Arial"/>
              </a:defRPr>
            </a:lvl1pPr>
            <a:lvl2pPr marL="914400" marR="0" lvl="1" indent="-381000" algn="l" rtl="0">
              <a:lnSpc>
                <a:spcPct val="100000"/>
              </a:lnSpc>
              <a:spcBef>
                <a:spcPts val="800"/>
              </a:spcBef>
              <a:spcAft>
                <a:spcPts val="0"/>
              </a:spcAft>
              <a:buClr>
                <a:schemeClr val="tx1"/>
              </a:buClr>
              <a:buSzPts val="2400"/>
              <a:buFont typeface="Arial" panose="020B0604020202020204" pitchFamily="34" charset="0"/>
              <a:buChar char="○"/>
              <a:defRPr lang="fr-FR" sz="1400" b="0" i="0" u="none" strike="noStrike" cap="none">
                <a:solidFill>
                  <a:schemeClr val="tx1"/>
                </a:solidFill>
                <a:latin typeface="Arial"/>
                <a:ea typeface="Arial"/>
                <a:cs typeface="Arial"/>
                <a:sym typeface="Arial"/>
              </a:defRPr>
            </a:lvl2pPr>
            <a:lvl3pPr marL="1371600" marR="0" lvl="2" indent="-381000" algn="l" rtl="0">
              <a:lnSpc>
                <a:spcPct val="100000"/>
              </a:lnSpc>
              <a:spcBef>
                <a:spcPts val="800"/>
              </a:spcBef>
              <a:spcAft>
                <a:spcPts val="0"/>
              </a:spcAft>
              <a:buClr>
                <a:srgbClr val="000000"/>
              </a:buClr>
              <a:buSzPts val="2400"/>
              <a:buFont typeface="Arial" panose="020B0604020202020204" pitchFamily="34" charset="0"/>
              <a:buChar char="■"/>
              <a:defRPr sz="1400" b="0" i="0" u="none" strike="noStrike" cap="none">
                <a:solidFill>
                  <a:schemeClr val="tx1"/>
                </a:solidFill>
                <a:latin typeface="Arial"/>
                <a:ea typeface="Arial"/>
                <a:cs typeface="Arial"/>
                <a:sym typeface="Arial"/>
              </a:defRPr>
            </a:lvl3pPr>
            <a:lvl4pPr marL="1828800" marR="0" lvl="3" indent="-381000" algn="l" rtl="0">
              <a:lnSpc>
                <a:spcPct val="100000"/>
              </a:lnSpc>
              <a:spcBef>
                <a:spcPts val="800"/>
              </a:spcBef>
              <a:spcAft>
                <a:spcPts val="0"/>
              </a:spcAft>
              <a:buClr>
                <a:srgbClr val="000000"/>
              </a:buClr>
              <a:buSzPts val="2400"/>
              <a:buFont typeface="Arial" panose="020B0604020202020204" pitchFamily="34" charset="0"/>
              <a:buChar char="●"/>
              <a:defRPr sz="1400" b="0" i="0" u="none" strike="noStrike" cap="none">
                <a:solidFill>
                  <a:schemeClr val="tx1"/>
                </a:solidFill>
                <a:latin typeface="Arial"/>
                <a:ea typeface="Arial"/>
                <a:cs typeface="Arial"/>
                <a:sym typeface="Arial"/>
              </a:defRPr>
            </a:lvl4pPr>
            <a:lvl5pPr marL="2286000" marR="0" lvl="4" indent="-381000" algn="l" rtl="0">
              <a:lnSpc>
                <a:spcPct val="100000"/>
              </a:lnSpc>
              <a:spcBef>
                <a:spcPts val="800"/>
              </a:spcBef>
              <a:spcAft>
                <a:spcPts val="0"/>
              </a:spcAft>
              <a:buClr>
                <a:srgbClr val="000000"/>
              </a:buClr>
              <a:buSzPts val="2400"/>
              <a:buFont typeface="Arial" panose="020B0604020202020204" pitchFamily="34" charset="0"/>
              <a:buChar char="○"/>
              <a:defRPr sz="1400" b="0" i="0" u="none" strike="noStrike" cap="none">
                <a:solidFill>
                  <a:schemeClr val="tx1"/>
                </a:solidFill>
                <a:latin typeface="Arial"/>
                <a:ea typeface="Arial"/>
                <a:cs typeface="Arial"/>
                <a:sym typeface="Arial"/>
              </a:defRPr>
            </a:lvl5pPr>
            <a:lvl6pPr marL="2743200" marR="0" lvl="5" indent="-381000" algn="l" rtl="0">
              <a:lnSpc>
                <a:spcPct val="100000"/>
              </a:lnSpc>
              <a:spcBef>
                <a:spcPts val="80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6pPr>
            <a:lvl7pPr marL="3200400" marR="0" lvl="6" indent="-381000" algn="l" rtl="0">
              <a:lnSpc>
                <a:spcPct val="100000"/>
              </a:lnSpc>
              <a:spcBef>
                <a:spcPts val="80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7pPr>
            <a:lvl8pPr marL="3657600" marR="0" lvl="7" indent="-381000" algn="l" rtl="0">
              <a:lnSpc>
                <a:spcPct val="100000"/>
              </a:lnSpc>
              <a:spcBef>
                <a:spcPts val="80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8pPr>
            <a:lvl9pPr marL="4114800" marR="0" lvl="8" indent="-381000" algn="l" rtl="0">
              <a:lnSpc>
                <a:spcPct val="100000"/>
              </a:lnSpc>
              <a:spcBef>
                <a:spcPts val="800"/>
              </a:spcBef>
              <a:spcAft>
                <a:spcPts val="800"/>
              </a:spcAft>
              <a:buClr>
                <a:srgbClr val="000000"/>
              </a:buClr>
              <a:buSzPts val="2400"/>
              <a:buFont typeface="Arial"/>
              <a:buChar char="■"/>
              <a:defRPr sz="1400" b="0" i="0" u="none" strike="noStrike" cap="none">
                <a:solidFill>
                  <a:srgbClr val="000000"/>
                </a:solidFill>
                <a:latin typeface="Arial"/>
                <a:ea typeface="Arial"/>
                <a:cs typeface="Arial"/>
                <a:sym typeface="Arial"/>
              </a:defRPr>
            </a:lvl9pPr>
          </a:lstStyle>
          <a:p>
            <a:pPr marL="0" algn="just">
              <a:spcBef>
                <a:spcPts val="600"/>
              </a:spcBef>
            </a:pPr>
            <a:r>
              <a:rPr lang="fr-FR" b="1" spc="5" dirty="0">
                <a:solidFill>
                  <a:schemeClr val="accent2"/>
                </a:solidFill>
                <a:latin typeface="Neufreit Black" panose="00000A00000000000000" pitchFamily="50" charset="0"/>
                <a:cs typeface="Tahoma"/>
              </a:rPr>
              <a:t>De </a:t>
            </a:r>
            <a:r>
              <a:rPr lang="fr-FR" b="1" spc="-30" dirty="0">
                <a:solidFill>
                  <a:schemeClr val="accent2"/>
                </a:solidFill>
                <a:latin typeface="Neufreit Black" panose="00000A00000000000000" pitchFamily="50" charset="0"/>
                <a:cs typeface="Tahoma"/>
              </a:rPr>
              <a:t>l'aisance </a:t>
            </a:r>
            <a:r>
              <a:rPr lang="fr-FR" b="1" spc="-20" dirty="0">
                <a:solidFill>
                  <a:schemeClr val="accent2"/>
                </a:solidFill>
                <a:latin typeface="Neufreit Black" panose="00000A00000000000000" pitchFamily="50" charset="0"/>
                <a:cs typeface="Tahoma"/>
              </a:rPr>
              <a:t>aquatique </a:t>
            </a:r>
            <a:r>
              <a:rPr lang="fr-FR" b="1" spc="-40" dirty="0">
                <a:solidFill>
                  <a:schemeClr val="accent2"/>
                </a:solidFill>
                <a:latin typeface="Neufreit Black" panose="00000A00000000000000" pitchFamily="50" charset="0"/>
                <a:cs typeface="Tahoma"/>
              </a:rPr>
              <a:t>au </a:t>
            </a:r>
            <a:r>
              <a:rPr lang="fr-FR" b="1" spc="-45" dirty="0">
                <a:solidFill>
                  <a:schemeClr val="accent2"/>
                </a:solidFill>
                <a:latin typeface="Neufreit Black" panose="00000A00000000000000" pitchFamily="50" charset="0"/>
                <a:cs typeface="Tahoma"/>
              </a:rPr>
              <a:t>savoir-nager </a:t>
            </a:r>
            <a:r>
              <a:rPr lang="fr-FR" b="1" spc="-25" dirty="0">
                <a:solidFill>
                  <a:schemeClr val="accent2"/>
                </a:solidFill>
                <a:latin typeface="Neufreit Black" panose="00000A00000000000000" pitchFamily="50" charset="0"/>
                <a:cs typeface="Tahoma"/>
              </a:rPr>
              <a:t>en sécurité </a:t>
            </a:r>
            <a:r>
              <a:rPr lang="fr-FR" b="1" spc="-5" dirty="0">
                <a:solidFill>
                  <a:schemeClr val="accent2"/>
                </a:solidFill>
                <a:latin typeface="Neufreit Black" panose="00000A00000000000000" pitchFamily="50" charset="0"/>
                <a:cs typeface="Tahoma"/>
              </a:rPr>
              <a:t>et </a:t>
            </a:r>
            <a:r>
              <a:rPr lang="fr-FR" b="1" spc="-45" dirty="0">
                <a:solidFill>
                  <a:schemeClr val="accent2"/>
                </a:solidFill>
                <a:latin typeface="Neufreit Black" panose="00000A00000000000000" pitchFamily="50" charset="0"/>
                <a:cs typeface="Tahoma"/>
              </a:rPr>
              <a:t>au-delà </a:t>
            </a:r>
            <a:r>
              <a:rPr lang="fr-FR" b="1" spc="-95" dirty="0">
                <a:solidFill>
                  <a:schemeClr val="accent2"/>
                </a:solidFill>
                <a:latin typeface="Neufreit Black" panose="00000A00000000000000" pitchFamily="50" charset="0"/>
                <a:cs typeface="Tahoma"/>
              </a:rPr>
              <a:t>:</a:t>
            </a:r>
            <a:r>
              <a:rPr lang="fr-FR" b="1" spc="-90" dirty="0">
                <a:solidFill>
                  <a:schemeClr val="accent2"/>
                </a:solidFill>
                <a:latin typeface="Neufreit Black" panose="00000A00000000000000" pitchFamily="50" charset="0"/>
                <a:cs typeface="Tahoma"/>
              </a:rPr>
              <a:t> </a:t>
            </a:r>
            <a:r>
              <a:rPr lang="fr-FR" b="1" spc="-40" dirty="0">
                <a:solidFill>
                  <a:schemeClr val="accent2"/>
                </a:solidFill>
                <a:latin typeface="Neufreit Black" panose="00000A00000000000000" pitchFamily="50" charset="0"/>
                <a:cs typeface="Tahoma"/>
              </a:rPr>
              <a:t>un </a:t>
            </a:r>
            <a:r>
              <a:rPr lang="fr-FR" b="1" spc="-25" dirty="0">
                <a:solidFill>
                  <a:schemeClr val="accent2"/>
                </a:solidFill>
                <a:latin typeface="Neufreit Black" panose="00000A00000000000000" pitchFamily="50" charset="0"/>
                <a:cs typeface="Tahoma"/>
              </a:rPr>
              <a:t>parcours </a:t>
            </a:r>
            <a:r>
              <a:rPr lang="fr-FR" b="1" dirty="0">
                <a:solidFill>
                  <a:schemeClr val="accent2"/>
                </a:solidFill>
                <a:latin typeface="Neufreit Black" panose="00000A00000000000000" pitchFamily="50" charset="0"/>
                <a:cs typeface="Tahoma"/>
              </a:rPr>
              <a:t>de </a:t>
            </a:r>
            <a:r>
              <a:rPr lang="fr-FR" b="1" spc="-15" dirty="0">
                <a:solidFill>
                  <a:schemeClr val="accent2"/>
                </a:solidFill>
                <a:latin typeface="Neufreit Black" panose="00000A00000000000000" pitchFamily="50" charset="0"/>
                <a:cs typeface="Tahoma"/>
              </a:rPr>
              <a:t>formation pour </a:t>
            </a:r>
            <a:r>
              <a:rPr lang="fr-FR" b="1" spc="-280" dirty="0">
                <a:solidFill>
                  <a:schemeClr val="accent2"/>
                </a:solidFill>
                <a:latin typeface="Neufreit Black" panose="00000A00000000000000" pitchFamily="50" charset="0"/>
                <a:cs typeface="Tahoma"/>
              </a:rPr>
              <a:t> </a:t>
            </a:r>
            <a:r>
              <a:rPr lang="fr-FR" b="1" spc="-25" dirty="0">
                <a:solidFill>
                  <a:schemeClr val="accent2"/>
                </a:solidFill>
                <a:latin typeface="Neufreit Black" panose="00000A00000000000000" pitchFamily="50" charset="0"/>
                <a:cs typeface="Tahoma"/>
              </a:rPr>
              <a:t>devenir</a:t>
            </a:r>
            <a:r>
              <a:rPr lang="fr-FR" b="1" spc="-30" dirty="0">
                <a:solidFill>
                  <a:schemeClr val="accent2"/>
                </a:solidFill>
                <a:latin typeface="Neufreit Black" panose="00000A00000000000000" pitchFamily="50" charset="0"/>
                <a:cs typeface="Tahoma"/>
              </a:rPr>
              <a:t> </a:t>
            </a:r>
            <a:r>
              <a:rPr lang="fr-FR" b="1" spc="-40" dirty="0">
                <a:solidFill>
                  <a:schemeClr val="accent2"/>
                </a:solidFill>
                <a:latin typeface="Neufreit Black" panose="00000A00000000000000" pitchFamily="50" charset="0"/>
                <a:cs typeface="Tahoma"/>
              </a:rPr>
              <a:t>nageur.</a:t>
            </a:r>
            <a:endParaRPr lang="fr-FR" dirty="0">
              <a:solidFill>
                <a:schemeClr val="accent2"/>
              </a:solidFill>
              <a:latin typeface="Neufreit Black" panose="00000A00000000000000" pitchFamily="50" charset="0"/>
              <a:cs typeface="Tahoma"/>
            </a:endParaRPr>
          </a:p>
          <a:p>
            <a:pPr marL="0" algn="just">
              <a:spcBef>
                <a:spcPts val="600"/>
              </a:spcBef>
            </a:pPr>
            <a:r>
              <a:rPr lang="fr-FR" sz="1200" dirty="0">
                <a:solidFill>
                  <a:srgbClr val="005C7C"/>
                </a:solidFill>
                <a:latin typeface="Neufreit" panose="00000500000000000000" pitchFamily="50" charset="0"/>
              </a:rPr>
              <a:t>Les activités aquatiques et la natation font partie intégrante de l’enseignement de l’éducation physique et sportive à l’école.</a:t>
            </a:r>
          </a:p>
          <a:p>
            <a:pPr marL="0" algn="just">
              <a:spcBef>
                <a:spcPts val="600"/>
              </a:spcBef>
            </a:pPr>
            <a:r>
              <a:rPr lang="fr-FR" sz="1200" dirty="0">
                <a:solidFill>
                  <a:srgbClr val="005C7C"/>
                </a:solidFill>
                <a:latin typeface="Neufreit" panose="00000500000000000000" pitchFamily="50" charset="0"/>
              </a:rPr>
              <a:t>Elles contribuent à l’éducation globale de l’enfant et visent à lui faire acquérir des compétences spécifiques, définies par les programmes et qui seront ensuite approfondies au collège. </a:t>
            </a:r>
          </a:p>
          <a:p>
            <a:pPr marL="0" algn="just">
              <a:spcBef>
                <a:spcPts val="600"/>
              </a:spcBef>
            </a:pPr>
            <a:r>
              <a:rPr lang="fr-FR" sz="1200" dirty="0">
                <a:solidFill>
                  <a:srgbClr val="005C7C"/>
                </a:solidFill>
                <a:latin typeface="Neufreit" panose="00000500000000000000" pitchFamily="50" charset="0"/>
              </a:rPr>
              <a:t>Il est attendu des élèves une maîtrise du milieu aquatique permettant de nager en sécurité dans un établissement de bains ou un espace surveillé. L’obtention de l’attestation du savoir-nager en sécurité (ASNS) est une étape majeure du parcours de l’élève.</a:t>
            </a:r>
          </a:p>
          <a:p>
            <a:pPr marL="0" algn="just">
              <a:spcBef>
                <a:spcPts val="600"/>
              </a:spcBef>
            </a:pPr>
            <a:r>
              <a:rPr lang="fr-FR" sz="1200" dirty="0">
                <a:solidFill>
                  <a:srgbClr val="005C7C"/>
                </a:solidFill>
                <a:latin typeface="Neufreit" panose="00000500000000000000" pitchFamily="50" charset="0"/>
              </a:rPr>
              <a:t>Apprendre à nager c’est remettre en cause l’équilibre et la respiration du terrien. Pour atteindre cet objectif, nous proposons un socle de compétences à construire, qui permettra d’instaurer une progressivité dans l’enseignement. Toutefois, pour construire chaque compétence, l’enseignant (professeur ou éducateur) aura la liberté de choix pédagogique.</a:t>
            </a:r>
          </a:p>
          <a:p>
            <a:pPr marL="0" algn="just">
              <a:spcBef>
                <a:spcPts val="600"/>
              </a:spcBef>
            </a:pPr>
            <a:r>
              <a:rPr lang="fr-FR" sz="1200" dirty="0">
                <a:solidFill>
                  <a:srgbClr val="005C7C"/>
                </a:solidFill>
                <a:latin typeface="Neufreit" panose="00000500000000000000" pitchFamily="50" charset="0"/>
              </a:rPr>
              <a:t>Il convient également de favoriser la continuité des apprentissages qui, de l’école primaire au collège puis au lycée, visent à assurer l’acquisition, par tous les élèves, des compétences indispensables à la maîtrise de leur sécurité dans un milieu aquatique.</a:t>
            </a:r>
          </a:p>
          <a:p>
            <a:pPr marL="0" algn="just">
              <a:spcBef>
                <a:spcPts val="600"/>
              </a:spcBef>
            </a:pPr>
            <a:r>
              <a:rPr lang="fr-FR" sz="1200" dirty="0">
                <a:solidFill>
                  <a:srgbClr val="005C7C"/>
                </a:solidFill>
                <a:latin typeface="Neufreit" panose="00000500000000000000" pitchFamily="50" charset="0"/>
              </a:rPr>
              <a:t>Cette continuité trouve sa place dans un projet d’ensemble qui concerne l’ensemble des cycles de l’école primaire. </a:t>
            </a:r>
          </a:p>
          <a:p>
            <a:pPr marL="0" algn="just">
              <a:spcBef>
                <a:spcPts val="600"/>
              </a:spcBef>
            </a:pPr>
            <a:r>
              <a:rPr lang="fr-FR" sz="1200" dirty="0">
                <a:solidFill>
                  <a:srgbClr val="005C7C"/>
                </a:solidFill>
                <a:latin typeface="Neufreit" panose="00000500000000000000" pitchFamily="50" charset="0"/>
              </a:rPr>
              <a:t>Le cycle d’activités en natation doit permettre aux enfants de passer  progressivement, d’un comportement de « terrien » à un comportement  « aquatique », dans l’objectif de construire un nageur.</a:t>
            </a:r>
          </a:p>
        </p:txBody>
      </p:sp>
    </p:spTree>
    <p:extLst>
      <p:ext uri="{BB962C8B-B14F-4D97-AF65-F5344CB8AC3E}">
        <p14:creationId xmlns:p14="http://schemas.microsoft.com/office/powerpoint/2010/main" val="2560087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idx="12"/>
          </p:nvPr>
        </p:nvSpPr>
        <p:spPr/>
        <p:txBody>
          <a:bodyPr/>
          <a:lstStyle/>
          <a:p>
            <a:pPr algn="r"/>
            <a:fld id="{00000000-1234-1234-1234-123412341234}" type="slidenum">
              <a:rPr lang="fr-FR" smtClean="0"/>
              <a:pPr algn="r"/>
              <a:t>15</a:t>
            </a:fld>
            <a:endParaRPr lang="fr-FR" dirty="0"/>
          </a:p>
        </p:txBody>
      </p:sp>
      <p:sp>
        <p:nvSpPr>
          <p:cNvPr id="4" name="Titre 1"/>
          <p:cNvSpPr txBox="1">
            <a:spLocks/>
          </p:cNvSpPr>
          <p:nvPr/>
        </p:nvSpPr>
        <p:spPr>
          <a:xfrm>
            <a:off x="427959" y="471655"/>
            <a:ext cx="2166385" cy="4002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all" baseline="0">
                <a:solidFill>
                  <a:srgbClr val="000000"/>
                </a:solidFill>
                <a:latin typeface="Arial Black" panose="020B0A040201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1800" dirty="0">
                <a:solidFill>
                  <a:schemeClr val="accent1"/>
                </a:solidFill>
                <a:latin typeface="Neufreit Black" panose="00000A00000000000000" pitchFamily="50" charset="0"/>
              </a:rPr>
              <a:t>La Pédagogie</a:t>
            </a:r>
          </a:p>
        </p:txBody>
      </p:sp>
      <p:sp>
        <p:nvSpPr>
          <p:cNvPr id="5" name="Espace réservé du contenu 2"/>
          <p:cNvSpPr txBox="1">
            <a:spLocks/>
          </p:cNvSpPr>
          <p:nvPr/>
        </p:nvSpPr>
        <p:spPr>
          <a:xfrm>
            <a:off x="427959" y="871870"/>
            <a:ext cx="8145427" cy="13751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L="76200" marR="0" lvl="0" indent="0" algn="l" rtl="0">
              <a:lnSpc>
                <a:spcPct val="100000"/>
              </a:lnSpc>
              <a:spcBef>
                <a:spcPts val="0"/>
              </a:spcBef>
              <a:spcAft>
                <a:spcPts val="0"/>
              </a:spcAft>
              <a:buClr>
                <a:srgbClr val="000000"/>
              </a:buClr>
              <a:buSzPts val="2400"/>
              <a:buFontTx/>
              <a:buNone/>
              <a:defRPr sz="1400" b="0" i="0" u="none" strike="noStrike" cap="none" baseline="0">
                <a:solidFill>
                  <a:schemeClr val="tx1"/>
                </a:solidFill>
                <a:latin typeface="Arial" panose="020B0604020202020204" pitchFamily="34" charset="0"/>
                <a:ea typeface="Arial"/>
                <a:cs typeface="Arial"/>
                <a:sym typeface="Arial"/>
              </a:defRPr>
            </a:lvl1pPr>
            <a:lvl2pPr marL="914400" marR="0" lvl="1" indent="-381000" algn="l" rtl="0">
              <a:lnSpc>
                <a:spcPct val="100000"/>
              </a:lnSpc>
              <a:spcBef>
                <a:spcPts val="800"/>
              </a:spcBef>
              <a:spcAft>
                <a:spcPts val="0"/>
              </a:spcAft>
              <a:buClr>
                <a:schemeClr val="tx1"/>
              </a:buClr>
              <a:buSzPts val="2400"/>
              <a:buFont typeface="Arial" panose="020B0604020202020204" pitchFamily="34" charset="0"/>
              <a:buChar char="○"/>
              <a:defRPr lang="fr-FR" sz="1400" b="0" i="0" u="none" strike="noStrike" cap="none">
                <a:solidFill>
                  <a:schemeClr val="tx1"/>
                </a:solidFill>
                <a:latin typeface="Arial"/>
                <a:ea typeface="Arial"/>
                <a:cs typeface="Arial"/>
                <a:sym typeface="Arial"/>
              </a:defRPr>
            </a:lvl2pPr>
            <a:lvl3pPr marL="1371600" marR="0" lvl="2" indent="-381000" algn="l" rtl="0">
              <a:lnSpc>
                <a:spcPct val="100000"/>
              </a:lnSpc>
              <a:spcBef>
                <a:spcPts val="800"/>
              </a:spcBef>
              <a:spcAft>
                <a:spcPts val="0"/>
              </a:spcAft>
              <a:buClr>
                <a:srgbClr val="000000"/>
              </a:buClr>
              <a:buSzPts val="2400"/>
              <a:buFont typeface="Arial" panose="020B0604020202020204" pitchFamily="34" charset="0"/>
              <a:buChar char="■"/>
              <a:defRPr sz="1400" b="0" i="0" u="none" strike="noStrike" cap="none">
                <a:solidFill>
                  <a:schemeClr val="tx1"/>
                </a:solidFill>
                <a:latin typeface="Arial"/>
                <a:ea typeface="Arial"/>
                <a:cs typeface="Arial"/>
                <a:sym typeface="Arial"/>
              </a:defRPr>
            </a:lvl3pPr>
            <a:lvl4pPr marL="1828800" marR="0" lvl="3" indent="-381000" algn="l" rtl="0">
              <a:lnSpc>
                <a:spcPct val="100000"/>
              </a:lnSpc>
              <a:spcBef>
                <a:spcPts val="800"/>
              </a:spcBef>
              <a:spcAft>
                <a:spcPts val="0"/>
              </a:spcAft>
              <a:buClr>
                <a:srgbClr val="000000"/>
              </a:buClr>
              <a:buSzPts val="2400"/>
              <a:buFont typeface="Arial" panose="020B0604020202020204" pitchFamily="34" charset="0"/>
              <a:buChar char="●"/>
              <a:defRPr sz="1400" b="0" i="0" u="none" strike="noStrike" cap="none">
                <a:solidFill>
                  <a:schemeClr val="tx1"/>
                </a:solidFill>
                <a:latin typeface="Arial"/>
                <a:ea typeface="Arial"/>
                <a:cs typeface="Arial"/>
                <a:sym typeface="Arial"/>
              </a:defRPr>
            </a:lvl4pPr>
            <a:lvl5pPr marL="2286000" marR="0" lvl="4" indent="-381000" algn="l" rtl="0">
              <a:lnSpc>
                <a:spcPct val="100000"/>
              </a:lnSpc>
              <a:spcBef>
                <a:spcPts val="800"/>
              </a:spcBef>
              <a:spcAft>
                <a:spcPts val="0"/>
              </a:spcAft>
              <a:buClr>
                <a:srgbClr val="000000"/>
              </a:buClr>
              <a:buSzPts val="2400"/>
              <a:buFont typeface="Arial" panose="020B0604020202020204" pitchFamily="34" charset="0"/>
              <a:buChar char="○"/>
              <a:defRPr sz="1400" b="0" i="0" u="none" strike="noStrike" cap="none">
                <a:solidFill>
                  <a:schemeClr val="tx1"/>
                </a:solidFill>
                <a:latin typeface="Arial"/>
                <a:ea typeface="Arial"/>
                <a:cs typeface="Arial"/>
                <a:sym typeface="Arial"/>
              </a:defRPr>
            </a:lvl5pPr>
            <a:lvl6pPr marL="2743200" marR="0" lvl="5" indent="-381000" algn="l" rtl="0">
              <a:lnSpc>
                <a:spcPct val="100000"/>
              </a:lnSpc>
              <a:spcBef>
                <a:spcPts val="80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6pPr>
            <a:lvl7pPr marL="3200400" marR="0" lvl="6" indent="-381000" algn="l" rtl="0">
              <a:lnSpc>
                <a:spcPct val="100000"/>
              </a:lnSpc>
              <a:spcBef>
                <a:spcPts val="80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7pPr>
            <a:lvl8pPr marL="3657600" marR="0" lvl="7" indent="-381000" algn="l" rtl="0">
              <a:lnSpc>
                <a:spcPct val="100000"/>
              </a:lnSpc>
              <a:spcBef>
                <a:spcPts val="80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8pPr>
            <a:lvl9pPr marL="4114800" marR="0" lvl="8" indent="-381000" algn="l" rtl="0">
              <a:lnSpc>
                <a:spcPct val="100000"/>
              </a:lnSpc>
              <a:spcBef>
                <a:spcPts val="800"/>
              </a:spcBef>
              <a:spcAft>
                <a:spcPts val="800"/>
              </a:spcAft>
              <a:buClr>
                <a:srgbClr val="000000"/>
              </a:buClr>
              <a:buSzPts val="2400"/>
              <a:buFont typeface="Arial"/>
              <a:buChar char="■"/>
              <a:defRPr sz="1400" b="0" i="0" u="none" strike="noStrike" cap="none">
                <a:solidFill>
                  <a:srgbClr val="000000"/>
                </a:solidFill>
                <a:latin typeface="Arial"/>
                <a:ea typeface="Arial"/>
                <a:cs typeface="Arial"/>
                <a:sym typeface="Arial"/>
              </a:defRPr>
            </a:lvl9pPr>
          </a:lstStyle>
          <a:p>
            <a:pPr marL="45720" algn="just">
              <a:spcBef>
                <a:spcPts val="600"/>
              </a:spcBef>
            </a:pPr>
            <a:r>
              <a:rPr lang="fr-FR" sz="1200" dirty="0">
                <a:solidFill>
                  <a:srgbClr val="00587C"/>
                </a:solidFill>
                <a:latin typeface="Neufreit" panose="00000500000000000000" pitchFamily="50" charset="0"/>
              </a:rPr>
              <a:t>Notre objectif commun est de permettre au plus grand nombre d’élèves de devenir autonomes sur le plan de la sécurité et du plaisir de l’eau.</a:t>
            </a:r>
          </a:p>
          <a:p>
            <a:pPr marL="45720" algn="just">
              <a:spcBef>
                <a:spcPts val="600"/>
              </a:spcBef>
            </a:pPr>
            <a:r>
              <a:rPr lang="fr-FR" sz="1200" dirty="0">
                <a:solidFill>
                  <a:srgbClr val="00587C"/>
                </a:solidFill>
                <a:latin typeface="Neufreit" panose="00000500000000000000" pitchFamily="50" charset="0"/>
              </a:rPr>
              <a:t>Un élève dans l’eau est confronté, en permanence, à l’ensemble des problèmes liés à ce milieu. Mais demander de tout affronter en même temps peut s’avérer trop complexe pour l’élève, cela au risque de le voir submergé sous les informations et de lui compliquer la tâche. </a:t>
            </a:r>
            <a:r>
              <a:rPr lang="fr-FR" sz="1200" dirty="0">
                <a:solidFill>
                  <a:srgbClr val="00597C"/>
                </a:solidFill>
                <a:latin typeface="Neufreit" panose="00000500000000000000" pitchFamily="50" charset="0"/>
              </a:rPr>
              <a:t>Faciliter</a:t>
            </a:r>
            <a:r>
              <a:rPr lang="fr-FR" sz="1200" dirty="0">
                <a:solidFill>
                  <a:srgbClr val="00587C"/>
                </a:solidFill>
                <a:latin typeface="Neufreit" panose="00000500000000000000" pitchFamily="50" charset="0"/>
              </a:rPr>
              <a:t> ses apprentissages, c’est sélectionner l’élément déclencheur qui va déterminer les progrès. La progression passe donc par la construction d’un ensemble de compétences, d’étapes.</a:t>
            </a:r>
          </a:p>
          <a:p>
            <a:pPr marL="0" algn="just">
              <a:spcBef>
                <a:spcPts val="600"/>
              </a:spcBef>
            </a:pPr>
            <a:endParaRPr lang="fr-FR" sz="1200" dirty="0">
              <a:solidFill>
                <a:srgbClr val="00587C"/>
              </a:solidFill>
              <a:latin typeface="Neufreit" panose="00000500000000000000" pitchFamily="50" charset="0"/>
            </a:endParaRPr>
          </a:p>
        </p:txBody>
      </p:sp>
      <p:pic>
        <p:nvPicPr>
          <p:cNvPr id="6" name="Picture 4" descr="evalu conseil gestion des risquesEvalu Conse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847" y="2174962"/>
            <a:ext cx="2080437" cy="1373089"/>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contenu 2"/>
          <p:cNvSpPr txBox="1">
            <a:spLocks/>
          </p:cNvSpPr>
          <p:nvPr/>
        </p:nvSpPr>
        <p:spPr>
          <a:xfrm>
            <a:off x="427959" y="2301160"/>
            <a:ext cx="6416186" cy="175082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L="76200" marR="0" lvl="0" indent="0" algn="l" rtl="0">
              <a:lnSpc>
                <a:spcPct val="100000"/>
              </a:lnSpc>
              <a:spcBef>
                <a:spcPts val="0"/>
              </a:spcBef>
              <a:spcAft>
                <a:spcPts val="0"/>
              </a:spcAft>
              <a:buClr>
                <a:srgbClr val="000000"/>
              </a:buClr>
              <a:buSzPts val="2400"/>
              <a:buFontTx/>
              <a:buNone/>
              <a:defRPr sz="1400" b="0" i="0" u="none" strike="noStrike" cap="none" baseline="0">
                <a:solidFill>
                  <a:schemeClr val="tx1"/>
                </a:solidFill>
                <a:latin typeface="Arial" panose="020B0604020202020204" pitchFamily="34" charset="0"/>
                <a:ea typeface="Arial"/>
                <a:cs typeface="Arial"/>
                <a:sym typeface="Arial"/>
              </a:defRPr>
            </a:lvl1pPr>
            <a:lvl2pPr marL="914400" marR="0" lvl="1" indent="-381000" algn="l" rtl="0">
              <a:lnSpc>
                <a:spcPct val="100000"/>
              </a:lnSpc>
              <a:spcBef>
                <a:spcPts val="800"/>
              </a:spcBef>
              <a:spcAft>
                <a:spcPts val="0"/>
              </a:spcAft>
              <a:buClr>
                <a:schemeClr val="tx1"/>
              </a:buClr>
              <a:buSzPts val="2400"/>
              <a:buFont typeface="Arial" panose="020B0604020202020204" pitchFamily="34" charset="0"/>
              <a:buChar char="○"/>
              <a:defRPr lang="fr-FR" sz="1400" b="0" i="0" u="none" strike="noStrike" cap="none">
                <a:solidFill>
                  <a:schemeClr val="tx1"/>
                </a:solidFill>
                <a:latin typeface="Arial"/>
                <a:ea typeface="Arial"/>
                <a:cs typeface="Arial"/>
                <a:sym typeface="Arial"/>
              </a:defRPr>
            </a:lvl2pPr>
            <a:lvl3pPr marL="1371600" marR="0" lvl="2" indent="-381000" algn="l" rtl="0">
              <a:lnSpc>
                <a:spcPct val="100000"/>
              </a:lnSpc>
              <a:spcBef>
                <a:spcPts val="800"/>
              </a:spcBef>
              <a:spcAft>
                <a:spcPts val="0"/>
              </a:spcAft>
              <a:buClr>
                <a:srgbClr val="000000"/>
              </a:buClr>
              <a:buSzPts val="2400"/>
              <a:buFont typeface="Arial" panose="020B0604020202020204" pitchFamily="34" charset="0"/>
              <a:buChar char="■"/>
              <a:defRPr sz="1400" b="0" i="0" u="none" strike="noStrike" cap="none">
                <a:solidFill>
                  <a:schemeClr val="tx1"/>
                </a:solidFill>
                <a:latin typeface="Arial"/>
                <a:ea typeface="Arial"/>
                <a:cs typeface="Arial"/>
                <a:sym typeface="Arial"/>
              </a:defRPr>
            </a:lvl3pPr>
            <a:lvl4pPr marL="1828800" marR="0" lvl="3" indent="-381000" algn="l" rtl="0">
              <a:lnSpc>
                <a:spcPct val="100000"/>
              </a:lnSpc>
              <a:spcBef>
                <a:spcPts val="800"/>
              </a:spcBef>
              <a:spcAft>
                <a:spcPts val="0"/>
              </a:spcAft>
              <a:buClr>
                <a:srgbClr val="000000"/>
              </a:buClr>
              <a:buSzPts val="2400"/>
              <a:buFont typeface="Arial" panose="020B0604020202020204" pitchFamily="34" charset="0"/>
              <a:buChar char="●"/>
              <a:defRPr sz="1400" b="0" i="0" u="none" strike="noStrike" cap="none">
                <a:solidFill>
                  <a:schemeClr val="tx1"/>
                </a:solidFill>
                <a:latin typeface="Arial"/>
                <a:ea typeface="Arial"/>
                <a:cs typeface="Arial"/>
                <a:sym typeface="Arial"/>
              </a:defRPr>
            </a:lvl4pPr>
            <a:lvl5pPr marL="2286000" marR="0" lvl="4" indent="-381000" algn="l" rtl="0">
              <a:lnSpc>
                <a:spcPct val="100000"/>
              </a:lnSpc>
              <a:spcBef>
                <a:spcPts val="800"/>
              </a:spcBef>
              <a:spcAft>
                <a:spcPts val="0"/>
              </a:spcAft>
              <a:buClr>
                <a:srgbClr val="000000"/>
              </a:buClr>
              <a:buSzPts val="2400"/>
              <a:buFont typeface="Arial" panose="020B0604020202020204" pitchFamily="34" charset="0"/>
              <a:buChar char="○"/>
              <a:defRPr sz="1400" b="0" i="0" u="none" strike="noStrike" cap="none">
                <a:solidFill>
                  <a:schemeClr val="tx1"/>
                </a:solidFill>
                <a:latin typeface="Arial"/>
                <a:ea typeface="Arial"/>
                <a:cs typeface="Arial"/>
                <a:sym typeface="Arial"/>
              </a:defRPr>
            </a:lvl5pPr>
            <a:lvl6pPr marL="2743200" marR="0" lvl="5" indent="-381000" algn="l" rtl="0">
              <a:lnSpc>
                <a:spcPct val="100000"/>
              </a:lnSpc>
              <a:spcBef>
                <a:spcPts val="80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6pPr>
            <a:lvl7pPr marL="3200400" marR="0" lvl="6" indent="-381000" algn="l" rtl="0">
              <a:lnSpc>
                <a:spcPct val="100000"/>
              </a:lnSpc>
              <a:spcBef>
                <a:spcPts val="80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7pPr>
            <a:lvl8pPr marL="3657600" marR="0" lvl="7" indent="-381000" algn="l" rtl="0">
              <a:lnSpc>
                <a:spcPct val="100000"/>
              </a:lnSpc>
              <a:spcBef>
                <a:spcPts val="80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8pPr>
            <a:lvl9pPr marL="4114800" marR="0" lvl="8" indent="-381000" algn="l" rtl="0">
              <a:lnSpc>
                <a:spcPct val="100000"/>
              </a:lnSpc>
              <a:spcBef>
                <a:spcPts val="800"/>
              </a:spcBef>
              <a:spcAft>
                <a:spcPts val="800"/>
              </a:spcAft>
              <a:buClr>
                <a:srgbClr val="000000"/>
              </a:buClr>
              <a:buSzPts val="2400"/>
              <a:buFont typeface="Arial"/>
              <a:buChar char="■"/>
              <a:defRPr sz="1400" b="0" i="0" u="none" strike="noStrike" cap="none">
                <a:solidFill>
                  <a:srgbClr val="000000"/>
                </a:solidFill>
                <a:latin typeface="Arial"/>
                <a:ea typeface="Arial"/>
                <a:cs typeface="Arial"/>
                <a:sym typeface="Arial"/>
              </a:defRPr>
            </a:lvl9pPr>
          </a:lstStyle>
          <a:p>
            <a:pPr marL="45720" algn="just">
              <a:spcBef>
                <a:spcPts val="600"/>
              </a:spcBef>
            </a:pPr>
            <a:r>
              <a:rPr lang="fr-FR" sz="1200" dirty="0">
                <a:solidFill>
                  <a:srgbClr val="00587C"/>
                </a:solidFill>
                <a:latin typeface="Neufreit" panose="00000500000000000000" pitchFamily="50" charset="0"/>
              </a:rPr>
              <a:t>Dans cette perspective, l’équipe des éducateurs vous propose une trame didactique pour organiser votre cycle de natation et vous permettre d’avoir un fil conducteur afin d’accompagner l’élève à devenir nageur.</a:t>
            </a:r>
          </a:p>
          <a:p>
            <a:pPr marL="45720" algn="just">
              <a:spcBef>
                <a:spcPts val="600"/>
              </a:spcBef>
            </a:pPr>
            <a:r>
              <a:rPr lang="fr-FR" sz="1200" dirty="0">
                <a:solidFill>
                  <a:srgbClr val="00587C"/>
                </a:solidFill>
                <a:latin typeface="Neufreit" panose="00000500000000000000" pitchFamily="50" charset="0"/>
              </a:rPr>
              <a:t>De plus, cette trame sera le moyen d’avoir une communication commune, afin de partager et  de s’appuyer sur elle pour déterminer un niveau d’entrée, une évolution des séances et la validation des compétences acquises par l’élève.  </a:t>
            </a:r>
          </a:p>
          <a:p>
            <a:pPr marL="45720" algn="just">
              <a:spcBef>
                <a:spcPts val="600"/>
              </a:spcBef>
            </a:pPr>
            <a:r>
              <a:rPr lang="fr-FR" sz="1200" dirty="0">
                <a:solidFill>
                  <a:srgbClr val="00587C"/>
                </a:solidFill>
                <a:latin typeface="Neufreit" panose="00000500000000000000" pitchFamily="50" charset="0"/>
              </a:rPr>
              <a:t>L’aboutissement de cette organisation doit nous permettre d’avoir un taux maximal de réussite au test du </a:t>
            </a:r>
            <a:r>
              <a:rPr lang="fr-FR" sz="1200" dirty="0" err="1">
                <a:solidFill>
                  <a:srgbClr val="00587C"/>
                </a:solidFill>
                <a:latin typeface="Neufreit" panose="00000500000000000000" pitchFamily="50" charset="0"/>
              </a:rPr>
              <a:t>Pass</a:t>
            </a:r>
            <a:r>
              <a:rPr lang="fr-FR" sz="1200" dirty="0">
                <a:solidFill>
                  <a:srgbClr val="00587C"/>
                </a:solidFill>
                <a:latin typeface="Neufreit" panose="00000500000000000000" pitchFamily="50" charset="0"/>
              </a:rPr>
              <a:t> Nautique et à l’attestation du « Savoir-Nager en Sécurité ». </a:t>
            </a:r>
          </a:p>
          <a:p>
            <a:pPr marL="0" algn="just">
              <a:spcBef>
                <a:spcPts val="600"/>
              </a:spcBef>
            </a:pPr>
            <a:endParaRPr lang="fr-FR" sz="1200" dirty="0">
              <a:solidFill>
                <a:srgbClr val="00587C"/>
              </a:solidFill>
              <a:latin typeface="Neufreit" panose="00000500000000000000" pitchFamily="50" charset="0"/>
            </a:endParaRPr>
          </a:p>
        </p:txBody>
      </p:sp>
      <p:pic>
        <p:nvPicPr>
          <p:cNvPr id="8" name="Picture 2" descr="DEPOT CONCEPT â¢ : Copyright pour les idÃ©es, innovation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7505" y="4106133"/>
            <a:ext cx="1541321" cy="919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394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idx="12"/>
          </p:nvPr>
        </p:nvSpPr>
        <p:spPr/>
        <p:txBody>
          <a:bodyPr/>
          <a:lstStyle/>
          <a:p>
            <a:pPr algn="r"/>
            <a:fld id="{00000000-1234-1234-1234-123412341234}" type="slidenum">
              <a:rPr lang="fr-FR" smtClean="0"/>
              <a:pPr algn="r"/>
              <a:t>16</a:t>
            </a:fld>
            <a:endParaRPr lang="fr-FR"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296" y="3086787"/>
            <a:ext cx="628098" cy="2938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Freeform: Shape 5">
            <a:extLst>
              <a:ext uri="{FF2B5EF4-FFF2-40B4-BE49-F238E27FC236}">
                <a16:creationId xmlns:a16="http://schemas.microsoft.com/office/drawing/2014/main" id="{723E857F-FBD5-4F77-ABB4-248B8FCC58C6}"/>
              </a:ext>
            </a:extLst>
          </p:cNvPr>
          <p:cNvSpPr>
            <a:spLocks/>
          </p:cNvSpPr>
          <p:nvPr/>
        </p:nvSpPr>
        <p:spPr bwMode="auto">
          <a:xfrm>
            <a:off x="2704715" y="765922"/>
            <a:ext cx="1028312" cy="587607"/>
          </a:xfrm>
          <a:custGeom>
            <a:avLst/>
            <a:gdLst>
              <a:gd name="connsiteX0" fmla="*/ 2044671 w 2151063"/>
              <a:gd name="connsiteY0" fmla="*/ 546100 h 1182688"/>
              <a:gd name="connsiteX1" fmla="*/ 2052215 w 2151063"/>
              <a:gd name="connsiteY1" fmla="*/ 567545 h 1182688"/>
              <a:gd name="connsiteX2" fmla="*/ 2064523 w 2151063"/>
              <a:gd name="connsiteY2" fmla="*/ 611628 h 1182688"/>
              <a:gd name="connsiteX3" fmla="*/ 2072464 w 2151063"/>
              <a:gd name="connsiteY3" fmla="*/ 657298 h 1182688"/>
              <a:gd name="connsiteX4" fmla="*/ 2074847 w 2151063"/>
              <a:gd name="connsiteY4" fmla="*/ 704161 h 1182688"/>
              <a:gd name="connsiteX5" fmla="*/ 2073258 w 2151063"/>
              <a:gd name="connsiteY5" fmla="*/ 728386 h 1182688"/>
              <a:gd name="connsiteX6" fmla="*/ 2070876 w 2151063"/>
              <a:gd name="connsiteY6" fmla="*/ 758171 h 1182688"/>
              <a:gd name="connsiteX7" fmla="*/ 2056979 w 2151063"/>
              <a:gd name="connsiteY7" fmla="*/ 813771 h 1182688"/>
              <a:gd name="connsiteX8" fmla="*/ 2034745 w 2151063"/>
              <a:gd name="connsiteY8" fmla="*/ 864207 h 1182688"/>
              <a:gd name="connsiteX9" fmla="*/ 2004966 w 2151063"/>
              <a:gd name="connsiteY9" fmla="*/ 909481 h 1182688"/>
              <a:gd name="connsiteX10" fmla="*/ 1968438 w 2151063"/>
              <a:gd name="connsiteY10" fmla="*/ 949989 h 1182688"/>
              <a:gd name="connsiteX11" fmla="*/ 1926350 w 2151063"/>
              <a:gd name="connsiteY11" fmla="*/ 985731 h 1182688"/>
              <a:gd name="connsiteX12" fmla="*/ 1879102 w 2151063"/>
              <a:gd name="connsiteY12" fmla="*/ 1015913 h 1182688"/>
              <a:gd name="connsiteX13" fmla="*/ 1827882 w 2151063"/>
              <a:gd name="connsiteY13" fmla="*/ 1041330 h 1182688"/>
              <a:gd name="connsiteX14" fmla="*/ 1801280 w 2151063"/>
              <a:gd name="connsiteY14" fmla="*/ 1052053 h 1182688"/>
              <a:gd name="connsiteX15" fmla="*/ 1767928 w 2151063"/>
              <a:gd name="connsiteY15" fmla="*/ 1064364 h 1182688"/>
              <a:gd name="connsiteX16" fmla="*/ 1699239 w 2151063"/>
              <a:gd name="connsiteY16" fmla="*/ 1085015 h 1182688"/>
              <a:gd name="connsiteX17" fmla="*/ 1629358 w 2151063"/>
              <a:gd name="connsiteY17" fmla="*/ 1102092 h 1182688"/>
              <a:gd name="connsiteX18" fmla="*/ 1557889 w 2151063"/>
              <a:gd name="connsiteY18" fmla="*/ 1114801 h 1182688"/>
              <a:gd name="connsiteX19" fmla="*/ 1449892 w 2151063"/>
              <a:gd name="connsiteY19" fmla="*/ 1129892 h 1182688"/>
              <a:gd name="connsiteX20" fmla="*/ 1304969 w 2151063"/>
              <a:gd name="connsiteY20" fmla="*/ 1141012 h 1182688"/>
              <a:gd name="connsiteX21" fmla="*/ 1234692 w 2151063"/>
              <a:gd name="connsiteY21" fmla="*/ 1144189 h 1182688"/>
              <a:gd name="connsiteX22" fmla="*/ 1219604 w 2151063"/>
              <a:gd name="connsiteY22" fmla="*/ 1144586 h 1182688"/>
              <a:gd name="connsiteX23" fmla="*/ 1204913 w 2151063"/>
              <a:gd name="connsiteY23" fmla="*/ 1145380 h 1182688"/>
              <a:gd name="connsiteX24" fmla="*/ 1205310 w 2151063"/>
              <a:gd name="connsiteY24" fmla="*/ 1146969 h 1182688"/>
              <a:gd name="connsiteX25" fmla="*/ 1205310 w 2151063"/>
              <a:gd name="connsiteY25" fmla="*/ 1147763 h 1182688"/>
              <a:gd name="connsiteX26" fmla="*/ 1259309 w 2151063"/>
              <a:gd name="connsiteY26" fmla="*/ 1147366 h 1182688"/>
              <a:gd name="connsiteX27" fmla="*/ 1367306 w 2151063"/>
              <a:gd name="connsiteY27" fmla="*/ 1143792 h 1182688"/>
              <a:gd name="connsiteX28" fmla="*/ 1420908 w 2151063"/>
              <a:gd name="connsiteY28" fmla="*/ 1140615 h 1182688"/>
              <a:gd name="connsiteX29" fmla="*/ 1484832 w 2151063"/>
              <a:gd name="connsiteY29" fmla="*/ 1137040 h 1182688"/>
              <a:gd name="connsiteX30" fmla="*/ 1616256 w 2151063"/>
              <a:gd name="connsiteY30" fmla="*/ 1127906 h 1182688"/>
              <a:gd name="connsiteX31" fmla="*/ 1715915 w 2151063"/>
              <a:gd name="connsiteY31" fmla="*/ 1114404 h 1182688"/>
              <a:gd name="connsiteX32" fmla="*/ 1781031 w 2151063"/>
              <a:gd name="connsiteY32" fmla="*/ 1101298 h 1182688"/>
              <a:gd name="connsiteX33" fmla="*/ 1844558 w 2151063"/>
              <a:gd name="connsiteY33" fmla="*/ 1084618 h 1182688"/>
              <a:gd name="connsiteX34" fmla="*/ 1905307 w 2151063"/>
              <a:gd name="connsiteY34" fmla="*/ 1062379 h 1182688"/>
              <a:gd name="connsiteX35" fmla="*/ 1934291 w 2151063"/>
              <a:gd name="connsiteY35" fmla="*/ 1048876 h 1182688"/>
              <a:gd name="connsiteX36" fmla="*/ 1948982 w 2151063"/>
              <a:gd name="connsiteY36" fmla="*/ 1041727 h 1182688"/>
              <a:gd name="connsiteX37" fmla="*/ 1975584 w 2151063"/>
              <a:gd name="connsiteY37" fmla="*/ 1025445 h 1182688"/>
              <a:gd name="connsiteX38" fmla="*/ 2000201 w 2151063"/>
              <a:gd name="connsiteY38" fmla="*/ 1007176 h 1182688"/>
              <a:gd name="connsiteX39" fmla="*/ 2022436 w 2151063"/>
              <a:gd name="connsiteY39" fmla="*/ 987717 h 1182688"/>
              <a:gd name="connsiteX40" fmla="*/ 2041892 w 2151063"/>
              <a:gd name="connsiteY40" fmla="*/ 966668 h 1182688"/>
              <a:gd name="connsiteX41" fmla="*/ 2059362 w 2151063"/>
              <a:gd name="connsiteY41" fmla="*/ 943635 h 1182688"/>
              <a:gd name="connsiteX42" fmla="*/ 2074450 w 2151063"/>
              <a:gd name="connsiteY42" fmla="*/ 919409 h 1182688"/>
              <a:gd name="connsiteX43" fmla="*/ 2087155 w 2151063"/>
              <a:gd name="connsiteY43" fmla="*/ 893992 h 1182688"/>
              <a:gd name="connsiteX44" fmla="*/ 2097081 w 2151063"/>
              <a:gd name="connsiteY44" fmla="*/ 867781 h 1182688"/>
              <a:gd name="connsiteX45" fmla="*/ 2105419 w 2151063"/>
              <a:gd name="connsiteY45" fmla="*/ 840379 h 1182688"/>
              <a:gd name="connsiteX46" fmla="*/ 2112566 w 2151063"/>
              <a:gd name="connsiteY46" fmla="*/ 797885 h 1182688"/>
              <a:gd name="connsiteX47" fmla="*/ 2112963 w 2151063"/>
              <a:gd name="connsiteY47" fmla="*/ 739109 h 1182688"/>
              <a:gd name="connsiteX48" fmla="*/ 2103831 w 2151063"/>
              <a:gd name="connsiteY48" fmla="*/ 678744 h 1182688"/>
              <a:gd name="connsiteX49" fmla="*/ 2094699 w 2151063"/>
              <a:gd name="connsiteY49" fmla="*/ 648561 h 1182688"/>
              <a:gd name="connsiteX50" fmla="*/ 2084773 w 2151063"/>
              <a:gd name="connsiteY50" fmla="*/ 621159 h 1182688"/>
              <a:gd name="connsiteX51" fmla="*/ 2059362 w 2151063"/>
              <a:gd name="connsiteY51" fmla="*/ 569928 h 1182688"/>
              <a:gd name="connsiteX52" fmla="*/ 233158 w 2151063"/>
              <a:gd name="connsiteY52" fmla="*/ 230187 h 1182688"/>
              <a:gd name="connsiteX53" fmla="*/ 206541 w 2151063"/>
              <a:gd name="connsiteY53" fmla="*/ 244085 h 1182688"/>
              <a:gd name="connsiteX54" fmla="*/ 158870 w 2151063"/>
              <a:gd name="connsiteY54" fmla="*/ 277836 h 1182688"/>
              <a:gd name="connsiteX55" fmla="*/ 117952 w 2151063"/>
              <a:gd name="connsiteY55" fmla="*/ 317146 h 1182688"/>
              <a:gd name="connsiteX56" fmla="*/ 84980 w 2151063"/>
              <a:gd name="connsiteY56" fmla="*/ 362810 h 1182688"/>
              <a:gd name="connsiteX57" fmla="*/ 59953 w 2151063"/>
              <a:gd name="connsiteY57" fmla="*/ 412444 h 1182688"/>
              <a:gd name="connsiteX58" fmla="*/ 43268 w 2151063"/>
              <a:gd name="connsiteY58" fmla="*/ 466446 h 1182688"/>
              <a:gd name="connsiteX59" fmla="*/ 34925 w 2151063"/>
              <a:gd name="connsiteY59" fmla="*/ 523624 h 1182688"/>
              <a:gd name="connsiteX60" fmla="*/ 36117 w 2151063"/>
              <a:gd name="connsiteY60" fmla="*/ 582788 h 1182688"/>
              <a:gd name="connsiteX61" fmla="*/ 40090 w 2151063"/>
              <a:gd name="connsiteY61" fmla="*/ 613363 h 1182688"/>
              <a:gd name="connsiteX62" fmla="*/ 46446 w 2151063"/>
              <a:gd name="connsiteY62" fmla="*/ 643143 h 1182688"/>
              <a:gd name="connsiteX63" fmla="*/ 65117 w 2151063"/>
              <a:gd name="connsiteY63" fmla="*/ 699528 h 1182688"/>
              <a:gd name="connsiteX64" fmla="*/ 91336 w 2151063"/>
              <a:gd name="connsiteY64" fmla="*/ 753133 h 1182688"/>
              <a:gd name="connsiteX65" fmla="*/ 123514 w 2151063"/>
              <a:gd name="connsiteY65" fmla="*/ 802767 h 1182688"/>
              <a:gd name="connsiteX66" fmla="*/ 162446 w 2151063"/>
              <a:gd name="connsiteY66" fmla="*/ 848430 h 1182688"/>
              <a:gd name="connsiteX67" fmla="*/ 205350 w 2151063"/>
              <a:gd name="connsiteY67" fmla="*/ 889726 h 1182688"/>
              <a:gd name="connsiteX68" fmla="*/ 252226 w 2151063"/>
              <a:gd name="connsiteY68" fmla="*/ 927051 h 1182688"/>
              <a:gd name="connsiteX69" fmla="*/ 302281 w 2151063"/>
              <a:gd name="connsiteY69" fmla="*/ 959611 h 1182688"/>
              <a:gd name="connsiteX70" fmla="*/ 328103 w 2151063"/>
              <a:gd name="connsiteY70" fmla="*/ 973906 h 1182688"/>
              <a:gd name="connsiteX71" fmla="*/ 356308 w 2151063"/>
              <a:gd name="connsiteY71" fmla="*/ 988994 h 1182688"/>
              <a:gd name="connsiteX72" fmla="*/ 414706 w 2151063"/>
              <a:gd name="connsiteY72" fmla="*/ 1014010 h 1182688"/>
              <a:gd name="connsiteX73" fmla="*/ 444500 w 2151063"/>
              <a:gd name="connsiteY73" fmla="*/ 1025525 h 1182688"/>
              <a:gd name="connsiteX74" fmla="*/ 419076 w 2151063"/>
              <a:gd name="connsiteY74" fmla="*/ 1013613 h 1182688"/>
              <a:gd name="connsiteX75" fmla="*/ 371007 w 2151063"/>
              <a:gd name="connsiteY75" fmla="*/ 988597 h 1182688"/>
              <a:gd name="connsiteX76" fmla="*/ 347171 w 2151063"/>
              <a:gd name="connsiteY76" fmla="*/ 973906 h 1182688"/>
              <a:gd name="connsiteX77" fmla="*/ 322541 w 2151063"/>
              <a:gd name="connsiteY77" fmla="*/ 958420 h 1182688"/>
              <a:gd name="connsiteX78" fmla="*/ 274473 w 2151063"/>
              <a:gd name="connsiteY78" fmla="*/ 922683 h 1182688"/>
              <a:gd name="connsiteX79" fmla="*/ 229583 w 2151063"/>
              <a:gd name="connsiteY79" fmla="*/ 882579 h 1182688"/>
              <a:gd name="connsiteX80" fmla="*/ 189459 w 2151063"/>
              <a:gd name="connsiteY80" fmla="*/ 838106 h 1182688"/>
              <a:gd name="connsiteX81" fmla="*/ 154103 w 2151063"/>
              <a:gd name="connsiteY81" fmla="*/ 790458 h 1182688"/>
              <a:gd name="connsiteX82" fmla="*/ 124706 w 2151063"/>
              <a:gd name="connsiteY82" fmla="*/ 738838 h 1182688"/>
              <a:gd name="connsiteX83" fmla="*/ 102062 w 2151063"/>
              <a:gd name="connsiteY83" fmla="*/ 683645 h 1182688"/>
              <a:gd name="connsiteX84" fmla="*/ 86966 w 2151063"/>
              <a:gd name="connsiteY84" fmla="*/ 625672 h 1182688"/>
              <a:gd name="connsiteX85" fmla="*/ 83391 w 2151063"/>
              <a:gd name="connsiteY85" fmla="*/ 595892 h 1182688"/>
              <a:gd name="connsiteX86" fmla="*/ 81405 w 2151063"/>
              <a:gd name="connsiteY86" fmla="*/ 569685 h 1182688"/>
              <a:gd name="connsiteX87" fmla="*/ 83391 w 2151063"/>
              <a:gd name="connsiteY87" fmla="*/ 518462 h 1182688"/>
              <a:gd name="connsiteX88" fmla="*/ 92131 w 2151063"/>
              <a:gd name="connsiteY88" fmla="*/ 468828 h 1182688"/>
              <a:gd name="connsiteX89" fmla="*/ 106829 w 2151063"/>
              <a:gd name="connsiteY89" fmla="*/ 419591 h 1182688"/>
              <a:gd name="connsiteX90" fmla="*/ 127089 w 2151063"/>
              <a:gd name="connsiteY90" fmla="*/ 373531 h 1182688"/>
              <a:gd name="connsiteX91" fmla="*/ 152117 w 2151063"/>
              <a:gd name="connsiteY91" fmla="*/ 329058 h 1182688"/>
              <a:gd name="connsiteX92" fmla="*/ 181911 w 2151063"/>
              <a:gd name="connsiteY92" fmla="*/ 287366 h 1182688"/>
              <a:gd name="connsiteX93" fmla="*/ 215281 w 2151063"/>
              <a:gd name="connsiteY93" fmla="*/ 248452 h 1182688"/>
              <a:gd name="connsiteX94" fmla="*/ 950292 w 2151063"/>
              <a:gd name="connsiteY94" fmla="*/ 112712 h 1182688"/>
              <a:gd name="connsiteX95" fmla="*/ 822075 w 2151063"/>
              <a:gd name="connsiteY95" fmla="*/ 115489 h 1182688"/>
              <a:gd name="connsiteX96" fmla="*/ 758561 w 2151063"/>
              <a:gd name="connsiteY96" fmla="*/ 119456 h 1182688"/>
              <a:gd name="connsiteX97" fmla="*/ 705369 w 2151063"/>
              <a:gd name="connsiteY97" fmla="*/ 124217 h 1182688"/>
              <a:gd name="connsiteX98" fmla="*/ 597397 w 2151063"/>
              <a:gd name="connsiteY98" fmla="*/ 136118 h 1182688"/>
              <a:gd name="connsiteX99" fmla="*/ 488631 w 2151063"/>
              <a:gd name="connsiteY99" fmla="*/ 153574 h 1182688"/>
              <a:gd name="connsiteX100" fmla="*/ 381849 w 2151063"/>
              <a:gd name="connsiteY100" fmla="*/ 178170 h 1182688"/>
              <a:gd name="connsiteX101" fmla="*/ 329848 w 2151063"/>
              <a:gd name="connsiteY101" fmla="*/ 193643 h 1182688"/>
              <a:gd name="connsiteX102" fmla="*/ 309206 w 2151063"/>
              <a:gd name="connsiteY102" fmla="*/ 208321 h 1182688"/>
              <a:gd name="connsiteX103" fmla="*/ 270304 w 2151063"/>
              <a:gd name="connsiteY103" fmla="*/ 239662 h 1182688"/>
              <a:gd name="connsiteX104" fmla="*/ 234181 w 2151063"/>
              <a:gd name="connsiteY104" fmla="*/ 274970 h 1182688"/>
              <a:gd name="connsiteX105" fmla="*/ 201631 w 2151063"/>
              <a:gd name="connsiteY105" fmla="*/ 313848 h 1182688"/>
              <a:gd name="connsiteX106" fmla="*/ 186943 w 2151063"/>
              <a:gd name="connsiteY106" fmla="*/ 334874 h 1182688"/>
              <a:gd name="connsiteX107" fmla="*/ 169080 w 2151063"/>
              <a:gd name="connsiteY107" fmla="*/ 362248 h 1182688"/>
              <a:gd name="connsiteX108" fmla="*/ 142087 w 2151063"/>
              <a:gd name="connsiteY108" fmla="*/ 418185 h 1182688"/>
              <a:gd name="connsiteX109" fmla="*/ 124621 w 2151063"/>
              <a:gd name="connsiteY109" fmla="*/ 475709 h 1182688"/>
              <a:gd name="connsiteX110" fmla="*/ 115888 w 2151063"/>
              <a:gd name="connsiteY110" fmla="*/ 534423 h 1182688"/>
              <a:gd name="connsiteX111" fmla="*/ 115888 w 2151063"/>
              <a:gd name="connsiteY111" fmla="*/ 593534 h 1182688"/>
              <a:gd name="connsiteX112" fmla="*/ 125415 w 2151063"/>
              <a:gd name="connsiteY112" fmla="*/ 652249 h 1182688"/>
              <a:gd name="connsiteX113" fmla="*/ 144469 w 2151063"/>
              <a:gd name="connsiteY113" fmla="*/ 709773 h 1182688"/>
              <a:gd name="connsiteX114" fmla="*/ 172256 w 2151063"/>
              <a:gd name="connsiteY114" fmla="*/ 765313 h 1182688"/>
              <a:gd name="connsiteX115" fmla="*/ 189722 w 2151063"/>
              <a:gd name="connsiteY115" fmla="*/ 792290 h 1182688"/>
              <a:gd name="connsiteX116" fmla="*/ 209570 w 2151063"/>
              <a:gd name="connsiteY116" fmla="*/ 818870 h 1182688"/>
              <a:gd name="connsiteX117" fmla="*/ 252044 w 2151063"/>
              <a:gd name="connsiteY117" fmla="*/ 866080 h 1182688"/>
              <a:gd name="connsiteX118" fmla="*/ 300076 w 2151063"/>
              <a:gd name="connsiteY118" fmla="*/ 908132 h 1182688"/>
              <a:gd name="connsiteX119" fmla="*/ 352077 w 2151063"/>
              <a:gd name="connsiteY119" fmla="*/ 944630 h 1182688"/>
              <a:gd name="connsiteX120" fmla="*/ 407651 w 2151063"/>
              <a:gd name="connsiteY120" fmla="*/ 976764 h 1182688"/>
              <a:gd name="connsiteX121" fmla="*/ 465210 w 2151063"/>
              <a:gd name="connsiteY121" fmla="*/ 1004931 h 1182688"/>
              <a:gd name="connsiteX122" fmla="*/ 524754 w 2151063"/>
              <a:gd name="connsiteY122" fmla="*/ 1029131 h 1182688"/>
              <a:gd name="connsiteX123" fmla="*/ 585488 w 2151063"/>
              <a:gd name="connsiteY123" fmla="*/ 1050157 h 1182688"/>
              <a:gd name="connsiteX124" fmla="*/ 616054 w 2151063"/>
              <a:gd name="connsiteY124" fmla="*/ 1059281 h 1182688"/>
              <a:gd name="connsiteX125" fmla="*/ 666467 w 2151063"/>
              <a:gd name="connsiteY125" fmla="*/ 1074753 h 1182688"/>
              <a:gd name="connsiteX126" fmla="*/ 717675 w 2151063"/>
              <a:gd name="connsiteY126" fmla="*/ 1089432 h 1182688"/>
              <a:gd name="connsiteX127" fmla="*/ 795875 w 2151063"/>
              <a:gd name="connsiteY127" fmla="*/ 1098953 h 1182688"/>
              <a:gd name="connsiteX128" fmla="*/ 873282 w 2151063"/>
              <a:gd name="connsiteY128" fmla="*/ 1105697 h 1182688"/>
              <a:gd name="connsiteX129" fmla="*/ 943940 w 2151063"/>
              <a:gd name="connsiteY129" fmla="*/ 1111251 h 1182688"/>
              <a:gd name="connsiteX130" fmla="*/ 1085654 w 2151063"/>
              <a:gd name="connsiteY130" fmla="*/ 1116012 h 1182688"/>
              <a:gd name="connsiteX131" fmla="*/ 1227765 w 2151063"/>
              <a:gd name="connsiteY131" fmla="*/ 1113632 h 1182688"/>
              <a:gd name="connsiteX132" fmla="*/ 1369081 w 2151063"/>
              <a:gd name="connsiteY132" fmla="*/ 1103714 h 1182688"/>
              <a:gd name="connsiteX133" fmla="*/ 1440136 w 2151063"/>
              <a:gd name="connsiteY133" fmla="*/ 1096176 h 1182688"/>
              <a:gd name="connsiteX134" fmla="*/ 1498886 w 2151063"/>
              <a:gd name="connsiteY134" fmla="*/ 1089432 h 1182688"/>
              <a:gd name="connsiteX135" fmla="*/ 1589392 w 2151063"/>
              <a:gd name="connsiteY135" fmla="*/ 1075944 h 1182688"/>
              <a:gd name="connsiteX136" fmla="*/ 1650127 w 2151063"/>
              <a:gd name="connsiteY136" fmla="*/ 1064439 h 1182688"/>
              <a:gd name="connsiteX137" fmla="*/ 1709670 w 2151063"/>
              <a:gd name="connsiteY137" fmla="*/ 1050554 h 1182688"/>
              <a:gd name="connsiteX138" fmla="*/ 1768420 w 2151063"/>
              <a:gd name="connsiteY138" fmla="*/ 1032701 h 1182688"/>
              <a:gd name="connsiteX139" fmla="*/ 1824391 w 2151063"/>
              <a:gd name="connsiteY139" fmla="*/ 1010088 h 1182688"/>
              <a:gd name="connsiteX140" fmla="*/ 1877980 w 2151063"/>
              <a:gd name="connsiteY140" fmla="*/ 981921 h 1182688"/>
              <a:gd name="connsiteX141" fmla="*/ 1902988 w 2151063"/>
              <a:gd name="connsiteY141" fmla="*/ 965259 h 1182688"/>
              <a:gd name="connsiteX142" fmla="*/ 1916485 w 2151063"/>
              <a:gd name="connsiteY142" fmla="*/ 956135 h 1182688"/>
              <a:gd name="connsiteX143" fmla="*/ 1941890 w 2151063"/>
              <a:gd name="connsiteY143" fmla="*/ 935109 h 1182688"/>
              <a:gd name="connsiteX144" fmla="*/ 1963723 w 2151063"/>
              <a:gd name="connsiteY144" fmla="*/ 912099 h 1182688"/>
              <a:gd name="connsiteX145" fmla="*/ 1982777 w 2151063"/>
              <a:gd name="connsiteY145" fmla="*/ 887899 h 1182688"/>
              <a:gd name="connsiteX146" fmla="*/ 1999449 w 2151063"/>
              <a:gd name="connsiteY146" fmla="*/ 862113 h 1182688"/>
              <a:gd name="connsiteX147" fmla="*/ 2013342 w 2151063"/>
              <a:gd name="connsiteY147" fmla="*/ 834739 h 1182688"/>
              <a:gd name="connsiteX148" fmla="*/ 2024457 w 2151063"/>
              <a:gd name="connsiteY148" fmla="*/ 806572 h 1182688"/>
              <a:gd name="connsiteX149" fmla="*/ 2032793 w 2151063"/>
              <a:gd name="connsiteY149" fmla="*/ 777612 h 1182688"/>
              <a:gd name="connsiteX150" fmla="*/ 2038351 w 2151063"/>
              <a:gd name="connsiteY150" fmla="*/ 747858 h 1182688"/>
              <a:gd name="connsiteX151" fmla="*/ 2041526 w 2151063"/>
              <a:gd name="connsiteY151" fmla="*/ 717707 h 1182688"/>
              <a:gd name="connsiteX152" fmla="*/ 2041526 w 2151063"/>
              <a:gd name="connsiteY152" fmla="*/ 671291 h 1182688"/>
              <a:gd name="connsiteX153" fmla="*/ 2032396 w 2151063"/>
              <a:gd name="connsiteY153" fmla="*/ 609403 h 1182688"/>
              <a:gd name="connsiteX154" fmla="*/ 2013342 w 2151063"/>
              <a:gd name="connsiteY154" fmla="*/ 548705 h 1182688"/>
              <a:gd name="connsiteX155" fmla="*/ 1999846 w 2151063"/>
              <a:gd name="connsiteY155" fmla="*/ 519745 h 1182688"/>
              <a:gd name="connsiteX156" fmla="*/ 1988731 w 2151063"/>
              <a:gd name="connsiteY156" fmla="*/ 497925 h 1182688"/>
              <a:gd name="connsiteX157" fmla="*/ 1962929 w 2151063"/>
              <a:gd name="connsiteY157" fmla="*/ 456667 h 1182688"/>
              <a:gd name="connsiteX158" fmla="*/ 1948241 w 2151063"/>
              <a:gd name="connsiteY158" fmla="*/ 437227 h 1182688"/>
              <a:gd name="connsiteX159" fmla="*/ 1925615 w 2151063"/>
              <a:gd name="connsiteY159" fmla="*/ 417788 h 1182688"/>
              <a:gd name="connsiteX160" fmla="*/ 1877980 w 2151063"/>
              <a:gd name="connsiteY160" fmla="*/ 381687 h 1182688"/>
              <a:gd name="connsiteX161" fmla="*/ 1827963 w 2151063"/>
              <a:gd name="connsiteY161" fmla="*/ 348759 h 1182688"/>
              <a:gd name="connsiteX162" fmla="*/ 1776756 w 2151063"/>
              <a:gd name="connsiteY162" fmla="*/ 319005 h 1182688"/>
              <a:gd name="connsiteX163" fmla="*/ 1750954 w 2151063"/>
              <a:gd name="connsiteY163" fmla="*/ 305120 h 1182688"/>
              <a:gd name="connsiteX164" fmla="*/ 1722373 w 2151063"/>
              <a:gd name="connsiteY164" fmla="*/ 290838 h 1182688"/>
              <a:gd name="connsiteX165" fmla="*/ 1664417 w 2151063"/>
              <a:gd name="connsiteY165" fmla="*/ 263068 h 1182688"/>
              <a:gd name="connsiteX166" fmla="*/ 1575896 w 2151063"/>
              <a:gd name="connsiteY166" fmla="*/ 225777 h 1182688"/>
              <a:gd name="connsiteX167" fmla="*/ 1454824 w 2151063"/>
              <a:gd name="connsiteY167" fmla="*/ 185708 h 1182688"/>
              <a:gd name="connsiteX168" fmla="*/ 1330973 w 2151063"/>
              <a:gd name="connsiteY168" fmla="*/ 154367 h 1182688"/>
              <a:gd name="connsiteX169" fmla="*/ 1205535 w 2151063"/>
              <a:gd name="connsiteY169" fmla="*/ 132548 h 1182688"/>
              <a:gd name="connsiteX170" fmla="*/ 1077715 w 2151063"/>
              <a:gd name="connsiteY170" fmla="*/ 118663 h 1182688"/>
              <a:gd name="connsiteX171" fmla="*/ 970360 w 2151063"/>
              <a:gd name="connsiteY171" fmla="*/ 31750 h 1182688"/>
              <a:gd name="connsiteX172" fmla="*/ 905670 w 2151063"/>
              <a:gd name="connsiteY172" fmla="*/ 32146 h 1182688"/>
              <a:gd name="connsiteX173" fmla="*/ 840582 w 2151063"/>
              <a:gd name="connsiteY173" fmla="*/ 35712 h 1182688"/>
              <a:gd name="connsiteX174" fmla="*/ 775891 w 2151063"/>
              <a:gd name="connsiteY174" fmla="*/ 41654 h 1182688"/>
              <a:gd name="connsiteX175" fmla="*/ 711994 w 2151063"/>
              <a:gd name="connsiteY175" fmla="*/ 51559 h 1182688"/>
              <a:gd name="connsiteX176" fmla="*/ 648098 w 2151063"/>
              <a:gd name="connsiteY176" fmla="*/ 64236 h 1182688"/>
              <a:gd name="connsiteX177" fmla="*/ 616744 w 2151063"/>
              <a:gd name="connsiteY177" fmla="*/ 71764 h 1182688"/>
              <a:gd name="connsiteX178" fmla="*/ 574279 w 2151063"/>
              <a:gd name="connsiteY178" fmla="*/ 82856 h 1182688"/>
              <a:gd name="connsiteX179" fmla="*/ 490538 w 2151063"/>
              <a:gd name="connsiteY179" fmla="*/ 110985 h 1182688"/>
              <a:gd name="connsiteX180" fmla="*/ 449263 w 2151063"/>
              <a:gd name="connsiteY180" fmla="*/ 128020 h 1182688"/>
              <a:gd name="connsiteX181" fmla="*/ 508794 w 2151063"/>
              <a:gd name="connsiteY181" fmla="*/ 115739 h 1182688"/>
              <a:gd name="connsiteX182" fmla="*/ 629048 w 2151063"/>
              <a:gd name="connsiteY182" fmla="*/ 96326 h 1182688"/>
              <a:gd name="connsiteX183" fmla="*/ 750491 w 2151063"/>
              <a:gd name="connsiteY183" fmla="*/ 83253 h 1182688"/>
              <a:gd name="connsiteX184" fmla="*/ 872729 w 2151063"/>
              <a:gd name="connsiteY184" fmla="*/ 77310 h 1182688"/>
              <a:gd name="connsiteX185" fmla="*/ 933451 w 2151063"/>
              <a:gd name="connsiteY185" fmla="*/ 76914 h 1182688"/>
              <a:gd name="connsiteX186" fmla="*/ 1003301 w 2151063"/>
              <a:gd name="connsiteY186" fmla="*/ 77706 h 1182688"/>
              <a:gd name="connsiteX187" fmla="*/ 1142207 w 2151063"/>
              <a:gd name="connsiteY187" fmla="*/ 87611 h 1182688"/>
              <a:gd name="connsiteX188" fmla="*/ 1245395 w 2151063"/>
              <a:gd name="connsiteY188" fmla="*/ 101873 h 1182688"/>
              <a:gd name="connsiteX189" fmla="*/ 1314451 w 2151063"/>
              <a:gd name="connsiteY189" fmla="*/ 114154 h 1182688"/>
              <a:gd name="connsiteX190" fmla="*/ 1382317 w 2151063"/>
              <a:gd name="connsiteY190" fmla="*/ 129209 h 1182688"/>
              <a:gd name="connsiteX191" fmla="*/ 1449785 w 2151063"/>
              <a:gd name="connsiteY191" fmla="*/ 146640 h 1182688"/>
              <a:gd name="connsiteX192" fmla="*/ 1483123 w 2151063"/>
              <a:gd name="connsiteY192" fmla="*/ 156148 h 1182688"/>
              <a:gd name="connsiteX193" fmla="*/ 1547417 w 2151063"/>
              <a:gd name="connsiteY193" fmla="*/ 176750 h 1182688"/>
              <a:gd name="connsiteX194" fmla="*/ 1643064 w 2151063"/>
              <a:gd name="connsiteY194" fmla="*/ 213197 h 1182688"/>
              <a:gd name="connsiteX195" fmla="*/ 1705770 w 2151063"/>
              <a:gd name="connsiteY195" fmla="*/ 240533 h 1182688"/>
              <a:gd name="connsiteX196" fmla="*/ 1736726 w 2151063"/>
              <a:gd name="connsiteY196" fmla="*/ 255588 h 1182688"/>
              <a:gd name="connsiteX197" fmla="*/ 1709342 w 2151063"/>
              <a:gd name="connsiteY197" fmla="*/ 238949 h 1182688"/>
              <a:gd name="connsiteX198" fmla="*/ 1653382 w 2151063"/>
              <a:gd name="connsiteY198" fmla="*/ 208047 h 1182688"/>
              <a:gd name="connsiteX199" fmla="*/ 1625601 w 2151063"/>
              <a:gd name="connsiteY199" fmla="*/ 193785 h 1182688"/>
              <a:gd name="connsiteX200" fmla="*/ 1596232 w 2151063"/>
              <a:gd name="connsiteY200" fmla="*/ 179523 h 1182688"/>
              <a:gd name="connsiteX201" fmla="*/ 1537495 w 2151063"/>
              <a:gd name="connsiteY201" fmla="*/ 152583 h 1182688"/>
              <a:gd name="connsiteX202" fmla="*/ 1477567 w 2151063"/>
              <a:gd name="connsiteY202" fmla="*/ 128416 h 1182688"/>
              <a:gd name="connsiteX203" fmla="*/ 1416448 w 2151063"/>
              <a:gd name="connsiteY203" fmla="*/ 107023 h 1182688"/>
              <a:gd name="connsiteX204" fmla="*/ 1354139 w 2151063"/>
              <a:gd name="connsiteY204" fmla="*/ 88007 h 1182688"/>
              <a:gd name="connsiteX205" fmla="*/ 1291432 w 2151063"/>
              <a:gd name="connsiteY205" fmla="*/ 72160 h 1182688"/>
              <a:gd name="connsiteX206" fmla="*/ 1227932 w 2151063"/>
              <a:gd name="connsiteY206" fmla="*/ 58294 h 1182688"/>
              <a:gd name="connsiteX207" fmla="*/ 1163638 w 2151063"/>
              <a:gd name="connsiteY207" fmla="*/ 47597 h 1182688"/>
              <a:gd name="connsiteX208" fmla="*/ 1099345 w 2151063"/>
              <a:gd name="connsiteY208" fmla="*/ 39277 h 1182688"/>
              <a:gd name="connsiteX209" fmla="*/ 1034654 w 2151063"/>
              <a:gd name="connsiteY209" fmla="*/ 34127 h 1182688"/>
              <a:gd name="connsiteX210" fmla="*/ 976240 w 2151063"/>
              <a:gd name="connsiteY210" fmla="*/ 0 h 1182688"/>
              <a:gd name="connsiteX211" fmla="*/ 1045347 w 2151063"/>
              <a:gd name="connsiteY211" fmla="*/ 3172 h 1182688"/>
              <a:gd name="connsiteX212" fmla="*/ 1114851 w 2151063"/>
              <a:gd name="connsiteY212" fmla="*/ 8723 h 1182688"/>
              <a:gd name="connsiteX213" fmla="*/ 1183959 w 2151063"/>
              <a:gd name="connsiteY213" fmla="*/ 18238 h 1182688"/>
              <a:gd name="connsiteX214" fmla="*/ 1252669 w 2151063"/>
              <a:gd name="connsiteY214" fmla="*/ 30529 h 1182688"/>
              <a:gd name="connsiteX215" fmla="*/ 1321379 w 2151063"/>
              <a:gd name="connsiteY215" fmla="*/ 45198 h 1182688"/>
              <a:gd name="connsiteX216" fmla="*/ 1389295 w 2151063"/>
              <a:gd name="connsiteY216" fmla="*/ 63833 h 1182688"/>
              <a:gd name="connsiteX217" fmla="*/ 1455622 w 2151063"/>
              <a:gd name="connsiteY217" fmla="*/ 85242 h 1182688"/>
              <a:gd name="connsiteX218" fmla="*/ 1521154 w 2151063"/>
              <a:gd name="connsiteY218" fmla="*/ 109427 h 1182688"/>
              <a:gd name="connsiteX219" fmla="*/ 1585496 w 2151063"/>
              <a:gd name="connsiteY219" fmla="*/ 136784 h 1182688"/>
              <a:gd name="connsiteX220" fmla="*/ 1647851 w 2151063"/>
              <a:gd name="connsiteY220" fmla="*/ 166916 h 1182688"/>
              <a:gd name="connsiteX221" fmla="*/ 1707823 w 2151063"/>
              <a:gd name="connsiteY221" fmla="*/ 200617 h 1182688"/>
              <a:gd name="connsiteX222" fmla="*/ 1766604 w 2151063"/>
              <a:gd name="connsiteY222" fmla="*/ 237093 h 1182688"/>
              <a:gd name="connsiteX223" fmla="*/ 1822605 w 2151063"/>
              <a:gd name="connsiteY223" fmla="*/ 275947 h 1182688"/>
              <a:gd name="connsiteX224" fmla="*/ 1849613 w 2151063"/>
              <a:gd name="connsiteY224" fmla="*/ 296961 h 1182688"/>
              <a:gd name="connsiteX225" fmla="*/ 1875826 w 2151063"/>
              <a:gd name="connsiteY225" fmla="*/ 317974 h 1182688"/>
              <a:gd name="connsiteX226" fmla="*/ 1924280 w 2151063"/>
              <a:gd name="connsiteY226" fmla="*/ 364362 h 1182688"/>
              <a:gd name="connsiteX227" fmla="*/ 1946919 w 2151063"/>
              <a:gd name="connsiteY227" fmla="*/ 388943 h 1182688"/>
              <a:gd name="connsiteX228" fmla="*/ 1957642 w 2151063"/>
              <a:gd name="connsiteY228" fmla="*/ 398458 h 1182688"/>
              <a:gd name="connsiteX229" fmla="*/ 1968366 w 2151063"/>
              <a:gd name="connsiteY229" fmla="*/ 407577 h 1182688"/>
              <a:gd name="connsiteX230" fmla="*/ 1991004 w 2151063"/>
              <a:gd name="connsiteY230" fmla="*/ 428194 h 1182688"/>
              <a:gd name="connsiteX231" fmla="*/ 2032707 w 2151063"/>
              <a:gd name="connsiteY231" fmla="*/ 472203 h 1182688"/>
              <a:gd name="connsiteX232" fmla="*/ 2069247 w 2151063"/>
              <a:gd name="connsiteY232" fmla="*/ 520177 h 1182688"/>
              <a:gd name="connsiteX233" fmla="*/ 2100226 w 2151063"/>
              <a:gd name="connsiteY233" fmla="*/ 572115 h 1182688"/>
              <a:gd name="connsiteX234" fmla="*/ 2124850 w 2151063"/>
              <a:gd name="connsiteY234" fmla="*/ 626432 h 1182688"/>
              <a:gd name="connsiteX235" fmla="*/ 2142325 w 2151063"/>
              <a:gd name="connsiteY235" fmla="*/ 683525 h 1182688"/>
              <a:gd name="connsiteX236" fmla="*/ 2151063 w 2151063"/>
              <a:gd name="connsiteY236" fmla="*/ 742600 h 1182688"/>
              <a:gd name="connsiteX237" fmla="*/ 2151063 w 2151063"/>
              <a:gd name="connsiteY237" fmla="*/ 803261 h 1182688"/>
              <a:gd name="connsiteX238" fmla="*/ 2147091 w 2151063"/>
              <a:gd name="connsiteY238" fmla="*/ 834186 h 1182688"/>
              <a:gd name="connsiteX239" fmla="*/ 2144311 w 2151063"/>
              <a:gd name="connsiteY239" fmla="*/ 848855 h 1182688"/>
              <a:gd name="connsiteX240" fmla="*/ 2136765 w 2151063"/>
              <a:gd name="connsiteY240" fmla="*/ 878195 h 1182688"/>
              <a:gd name="connsiteX241" fmla="*/ 2126439 w 2151063"/>
              <a:gd name="connsiteY241" fmla="*/ 905551 h 1182688"/>
              <a:gd name="connsiteX242" fmla="*/ 2114524 w 2151063"/>
              <a:gd name="connsiteY242" fmla="*/ 931322 h 1182688"/>
              <a:gd name="connsiteX243" fmla="*/ 2092282 w 2151063"/>
              <a:gd name="connsiteY243" fmla="*/ 966609 h 1182688"/>
              <a:gd name="connsiteX244" fmla="*/ 2055743 w 2151063"/>
              <a:gd name="connsiteY244" fmla="*/ 1008239 h 1182688"/>
              <a:gd name="connsiteX245" fmla="*/ 2013246 w 2151063"/>
              <a:gd name="connsiteY245" fmla="*/ 1043921 h 1182688"/>
              <a:gd name="connsiteX246" fmla="*/ 1964791 w 2151063"/>
              <a:gd name="connsiteY246" fmla="*/ 1074054 h 1182688"/>
              <a:gd name="connsiteX247" fmla="*/ 1912762 w 2151063"/>
              <a:gd name="connsiteY247" fmla="*/ 1098239 h 1182688"/>
              <a:gd name="connsiteX248" fmla="*/ 1857556 w 2151063"/>
              <a:gd name="connsiteY248" fmla="*/ 1117666 h 1182688"/>
              <a:gd name="connsiteX249" fmla="*/ 1829754 w 2151063"/>
              <a:gd name="connsiteY249" fmla="*/ 1125596 h 1182688"/>
              <a:gd name="connsiteX250" fmla="*/ 1792817 w 2151063"/>
              <a:gd name="connsiteY250" fmla="*/ 1134318 h 1182688"/>
              <a:gd name="connsiteX251" fmla="*/ 1717753 w 2151063"/>
              <a:gd name="connsiteY251" fmla="*/ 1148988 h 1182688"/>
              <a:gd name="connsiteX252" fmla="*/ 1641894 w 2151063"/>
              <a:gd name="connsiteY252" fmla="*/ 1160882 h 1182688"/>
              <a:gd name="connsiteX253" fmla="*/ 1565240 w 2151063"/>
              <a:gd name="connsiteY253" fmla="*/ 1169208 h 1182688"/>
              <a:gd name="connsiteX254" fmla="*/ 1450061 w 2151063"/>
              <a:gd name="connsiteY254" fmla="*/ 1177930 h 1182688"/>
              <a:gd name="connsiteX255" fmla="*/ 1295960 w 2151063"/>
              <a:gd name="connsiteY255" fmla="*/ 1181895 h 1182688"/>
              <a:gd name="connsiteX256" fmla="*/ 1219704 w 2151063"/>
              <a:gd name="connsiteY256" fmla="*/ 1182688 h 1182688"/>
              <a:gd name="connsiteX257" fmla="*/ 1137093 w 2151063"/>
              <a:gd name="connsiteY257" fmla="*/ 1182688 h 1182688"/>
              <a:gd name="connsiteX258" fmla="*/ 971076 w 2151063"/>
              <a:gd name="connsiteY258" fmla="*/ 1177930 h 1182688"/>
              <a:gd name="connsiteX259" fmla="*/ 723243 w 2151063"/>
              <a:gd name="connsiteY259" fmla="*/ 1163657 h 1182688"/>
              <a:gd name="connsiteX260" fmla="*/ 558021 w 2151063"/>
              <a:gd name="connsiteY260" fmla="*/ 1150177 h 1182688"/>
              <a:gd name="connsiteX261" fmla="*/ 552064 w 2151063"/>
              <a:gd name="connsiteY261" fmla="*/ 1148988 h 1182688"/>
              <a:gd name="connsiteX262" fmla="*/ 546504 w 2151063"/>
              <a:gd name="connsiteY262" fmla="*/ 1141851 h 1182688"/>
              <a:gd name="connsiteX263" fmla="*/ 546504 w 2151063"/>
              <a:gd name="connsiteY263" fmla="*/ 1132732 h 1182688"/>
              <a:gd name="connsiteX264" fmla="*/ 552064 w 2151063"/>
              <a:gd name="connsiteY264" fmla="*/ 1125992 h 1182688"/>
              <a:gd name="connsiteX265" fmla="*/ 558021 w 2151063"/>
              <a:gd name="connsiteY265" fmla="*/ 1125596 h 1182688"/>
              <a:gd name="connsiteX266" fmla="*/ 679555 w 2151063"/>
              <a:gd name="connsiteY266" fmla="*/ 1131146 h 1182688"/>
              <a:gd name="connsiteX267" fmla="*/ 801486 w 2151063"/>
              <a:gd name="connsiteY267" fmla="*/ 1136697 h 1182688"/>
              <a:gd name="connsiteX268" fmla="*/ 774081 w 2151063"/>
              <a:gd name="connsiteY268" fmla="*/ 1130750 h 1182688"/>
              <a:gd name="connsiteX269" fmla="*/ 747471 w 2151063"/>
              <a:gd name="connsiteY269" fmla="*/ 1124010 h 1182688"/>
              <a:gd name="connsiteX270" fmla="*/ 680349 w 2151063"/>
              <a:gd name="connsiteY270" fmla="*/ 1114494 h 1182688"/>
              <a:gd name="connsiteX271" fmla="*/ 614419 w 2151063"/>
              <a:gd name="connsiteY271" fmla="*/ 1102996 h 1182688"/>
              <a:gd name="connsiteX272" fmla="*/ 581057 w 2151063"/>
              <a:gd name="connsiteY272" fmla="*/ 1096256 h 1182688"/>
              <a:gd name="connsiteX273" fmla="*/ 515127 w 2151063"/>
              <a:gd name="connsiteY273" fmla="*/ 1079604 h 1182688"/>
              <a:gd name="connsiteX274" fmla="*/ 450389 w 2151063"/>
              <a:gd name="connsiteY274" fmla="*/ 1060177 h 1182688"/>
              <a:gd name="connsiteX275" fmla="*/ 386445 w 2151063"/>
              <a:gd name="connsiteY275" fmla="*/ 1036388 h 1182688"/>
              <a:gd name="connsiteX276" fmla="*/ 325281 w 2151063"/>
              <a:gd name="connsiteY276" fmla="*/ 1007842 h 1182688"/>
              <a:gd name="connsiteX277" fmla="*/ 266500 w 2151063"/>
              <a:gd name="connsiteY277" fmla="*/ 974935 h 1182688"/>
              <a:gd name="connsiteX278" fmla="*/ 210896 w 2151063"/>
              <a:gd name="connsiteY278" fmla="*/ 936476 h 1182688"/>
              <a:gd name="connsiteX279" fmla="*/ 159265 w 2151063"/>
              <a:gd name="connsiteY279" fmla="*/ 891675 h 1182688"/>
              <a:gd name="connsiteX280" fmla="*/ 135832 w 2151063"/>
              <a:gd name="connsiteY280" fmla="*/ 867093 h 1182688"/>
              <a:gd name="connsiteX281" fmla="*/ 116370 w 2151063"/>
              <a:gd name="connsiteY281" fmla="*/ 844891 h 1182688"/>
              <a:gd name="connsiteX282" fmla="*/ 80625 w 2151063"/>
              <a:gd name="connsiteY282" fmla="*/ 797710 h 1182688"/>
              <a:gd name="connsiteX283" fmla="*/ 50838 w 2151063"/>
              <a:gd name="connsiteY283" fmla="*/ 746564 h 1182688"/>
              <a:gd name="connsiteX284" fmla="*/ 27802 w 2151063"/>
              <a:gd name="connsiteY284" fmla="*/ 693833 h 1182688"/>
              <a:gd name="connsiteX285" fmla="*/ 11121 w 2151063"/>
              <a:gd name="connsiteY285" fmla="*/ 638326 h 1182688"/>
              <a:gd name="connsiteX286" fmla="*/ 1589 w 2151063"/>
              <a:gd name="connsiteY286" fmla="*/ 581234 h 1182688"/>
              <a:gd name="connsiteX287" fmla="*/ 0 w 2151063"/>
              <a:gd name="connsiteY287" fmla="*/ 523348 h 1182688"/>
              <a:gd name="connsiteX288" fmla="*/ 7149 w 2151063"/>
              <a:gd name="connsiteY288" fmla="*/ 464273 h 1182688"/>
              <a:gd name="connsiteX289" fmla="*/ 14298 w 2151063"/>
              <a:gd name="connsiteY289" fmla="*/ 434934 h 1182688"/>
              <a:gd name="connsiteX290" fmla="*/ 22639 w 2151063"/>
              <a:gd name="connsiteY290" fmla="*/ 406388 h 1182688"/>
              <a:gd name="connsiteX291" fmla="*/ 45674 w 2151063"/>
              <a:gd name="connsiteY291" fmla="*/ 355639 h 1182688"/>
              <a:gd name="connsiteX292" fmla="*/ 75065 w 2151063"/>
              <a:gd name="connsiteY292" fmla="*/ 311630 h 1182688"/>
              <a:gd name="connsiteX293" fmla="*/ 110413 w 2151063"/>
              <a:gd name="connsiteY293" fmla="*/ 272776 h 1182688"/>
              <a:gd name="connsiteX294" fmla="*/ 150527 w 2151063"/>
              <a:gd name="connsiteY294" fmla="*/ 239868 h 1182688"/>
              <a:gd name="connsiteX295" fmla="*/ 195407 w 2151063"/>
              <a:gd name="connsiteY295" fmla="*/ 211718 h 1182688"/>
              <a:gd name="connsiteX296" fmla="*/ 243861 w 2151063"/>
              <a:gd name="connsiteY296" fmla="*/ 188723 h 1182688"/>
              <a:gd name="connsiteX297" fmla="*/ 294699 w 2151063"/>
              <a:gd name="connsiteY297" fmla="*/ 168502 h 1182688"/>
              <a:gd name="connsiteX298" fmla="*/ 320912 w 2151063"/>
              <a:gd name="connsiteY298" fmla="*/ 160573 h 1182688"/>
              <a:gd name="connsiteX299" fmla="*/ 348317 w 2151063"/>
              <a:gd name="connsiteY299" fmla="*/ 143524 h 1182688"/>
              <a:gd name="connsiteX300" fmla="*/ 404317 w 2151063"/>
              <a:gd name="connsiteY300" fmla="*/ 112599 h 1182688"/>
              <a:gd name="connsiteX301" fmla="*/ 462701 w 2151063"/>
              <a:gd name="connsiteY301" fmla="*/ 86432 h 1182688"/>
              <a:gd name="connsiteX302" fmla="*/ 523468 w 2151063"/>
              <a:gd name="connsiteY302" fmla="*/ 64229 h 1182688"/>
              <a:gd name="connsiteX303" fmla="*/ 585029 w 2151063"/>
              <a:gd name="connsiteY303" fmla="*/ 45991 h 1182688"/>
              <a:gd name="connsiteX304" fmla="*/ 647781 w 2151063"/>
              <a:gd name="connsiteY304" fmla="*/ 30925 h 1182688"/>
              <a:gd name="connsiteX305" fmla="*/ 711328 w 2151063"/>
              <a:gd name="connsiteY305" fmla="*/ 19427 h 1182688"/>
              <a:gd name="connsiteX306" fmla="*/ 774478 w 2151063"/>
              <a:gd name="connsiteY306" fmla="*/ 10308 h 1182688"/>
              <a:gd name="connsiteX307" fmla="*/ 805854 w 2151063"/>
              <a:gd name="connsiteY307" fmla="*/ 7137 h 1182688"/>
              <a:gd name="connsiteX308" fmla="*/ 839614 w 2151063"/>
              <a:gd name="connsiteY308" fmla="*/ 4361 h 1182688"/>
              <a:gd name="connsiteX309" fmla="*/ 907927 w 2151063"/>
              <a:gd name="connsiteY309" fmla="*/ 396 h 118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2151063" h="1182688">
                <a:moveTo>
                  <a:pt x="2044671" y="546100"/>
                </a:moveTo>
                <a:lnTo>
                  <a:pt x="2052215" y="567545"/>
                </a:lnTo>
                <a:lnTo>
                  <a:pt x="2064523" y="611628"/>
                </a:lnTo>
                <a:lnTo>
                  <a:pt x="2072464" y="657298"/>
                </a:lnTo>
                <a:lnTo>
                  <a:pt x="2074847" y="704161"/>
                </a:lnTo>
                <a:lnTo>
                  <a:pt x="2073258" y="728386"/>
                </a:lnTo>
                <a:lnTo>
                  <a:pt x="2070876" y="758171"/>
                </a:lnTo>
                <a:lnTo>
                  <a:pt x="2056979" y="813771"/>
                </a:lnTo>
                <a:lnTo>
                  <a:pt x="2034745" y="864207"/>
                </a:lnTo>
                <a:lnTo>
                  <a:pt x="2004966" y="909481"/>
                </a:lnTo>
                <a:lnTo>
                  <a:pt x="1968438" y="949989"/>
                </a:lnTo>
                <a:lnTo>
                  <a:pt x="1926350" y="985731"/>
                </a:lnTo>
                <a:lnTo>
                  <a:pt x="1879102" y="1015913"/>
                </a:lnTo>
                <a:lnTo>
                  <a:pt x="1827882" y="1041330"/>
                </a:lnTo>
                <a:lnTo>
                  <a:pt x="1801280" y="1052053"/>
                </a:lnTo>
                <a:lnTo>
                  <a:pt x="1767928" y="1064364"/>
                </a:lnTo>
                <a:lnTo>
                  <a:pt x="1699239" y="1085015"/>
                </a:lnTo>
                <a:lnTo>
                  <a:pt x="1629358" y="1102092"/>
                </a:lnTo>
                <a:lnTo>
                  <a:pt x="1557889" y="1114801"/>
                </a:lnTo>
                <a:lnTo>
                  <a:pt x="1449892" y="1129892"/>
                </a:lnTo>
                <a:lnTo>
                  <a:pt x="1304969" y="1141012"/>
                </a:lnTo>
                <a:lnTo>
                  <a:pt x="1234692" y="1144189"/>
                </a:lnTo>
                <a:lnTo>
                  <a:pt x="1219604" y="1144586"/>
                </a:lnTo>
                <a:lnTo>
                  <a:pt x="1204913" y="1145380"/>
                </a:lnTo>
                <a:lnTo>
                  <a:pt x="1205310" y="1146969"/>
                </a:lnTo>
                <a:lnTo>
                  <a:pt x="1205310" y="1147763"/>
                </a:lnTo>
                <a:lnTo>
                  <a:pt x="1259309" y="1147366"/>
                </a:lnTo>
                <a:lnTo>
                  <a:pt x="1367306" y="1143792"/>
                </a:lnTo>
                <a:lnTo>
                  <a:pt x="1420908" y="1140615"/>
                </a:lnTo>
                <a:lnTo>
                  <a:pt x="1484832" y="1137040"/>
                </a:lnTo>
                <a:lnTo>
                  <a:pt x="1616256" y="1127906"/>
                </a:lnTo>
                <a:lnTo>
                  <a:pt x="1715915" y="1114404"/>
                </a:lnTo>
                <a:lnTo>
                  <a:pt x="1781031" y="1101298"/>
                </a:lnTo>
                <a:lnTo>
                  <a:pt x="1844558" y="1084618"/>
                </a:lnTo>
                <a:lnTo>
                  <a:pt x="1905307" y="1062379"/>
                </a:lnTo>
                <a:lnTo>
                  <a:pt x="1934291" y="1048876"/>
                </a:lnTo>
                <a:lnTo>
                  <a:pt x="1948982" y="1041727"/>
                </a:lnTo>
                <a:lnTo>
                  <a:pt x="1975584" y="1025445"/>
                </a:lnTo>
                <a:lnTo>
                  <a:pt x="2000201" y="1007176"/>
                </a:lnTo>
                <a:lnTo>
                  <a:pt x="2022436" y="987717"/>
                </a:lnTo>
                <a:lnTo>
                  <a:pt x="2041892" y="966668"/>
                </a:lnTo>
                <a:lnTo>
                  <a:pt x="2059362" y="943635"/>
                </a:lnTo>
                <a:lnTo>
                  <a:pt x="2074450" y="919409"/>
                </a:lnTo>
                <a:lnTo>
                  <a:pt x="2087155" y="893992"/>
                </a:lnTo>
                <a:lnTo>
                  <a:pt x="2097081" y="867781"/>
                </a:lnTo>
                <a:lnTo>
                  <a:pt x="2105419" y="840379"/>
                </a:lnTo>
                <a:lnTo>
                  <a:pt x="2112566" y="797885"/>
                </a:lnTo>
                <a:lnTo>
                  <a:pt x="2112963" y="739109"/>
                </a:lnTo>
                <a:lnTo>
                  <a:pt x="2103831" y="678744"/>
                </a:lnTo>
                <a:lnTo>
                  <a:pt x="2094699" y="648561"/>
                </a:lnTo>
                <a:lnTo>
                  <a:pt x="2084773" y="621159"/>
                </a:lnTo>
                <a:lnTo>
                  <a:pt x="2059362" y="569928"/>
                </a:lnTo>
                <a:close/>
                <a:moveTo>
                  <a:pt x="233158" y="230187"/>
                </a:moveTo>
                <a:lnTo>
                  <a:pt x="206541" y="244085"/>
                </a:lnTo>
                <a:lnTo>
                  <a:pt x="158870" y="277836"/>
                </a:lnTo>
                <a:lnTo>
                  <a:pt x="117952" y="317146"/>
                </a:lnTo>
                <a:lnTo>
                  <a:pt x="84980" y="362810"/>
                </a:lnTo>
                <a:lnTo>
                  <a:pt x="59953" y="412444"/>
                </a:lnTo>
                <a:lnTo>
                  <a:pt x="43268" y="466446"/>
                </a:lnTo>
                <a:lnTo>
                  <a:pt x="34925" y="523624"/>
                </a:lnTo>
                <a:lnTo>
                  <a:pt x="36117" y="582788"/>
                </a:lnTo>
                <a:lnTo>
                  <a:pt x="40090" y="613363"/>
                </a:lnTo>
                <a:lnTo>
                  <a:pt x="46446" y="643143"/>
                </a:lnTo>
                <a:lnTo>
                  <a:pt x="65117" y="699528"/>
                </a:lnTo>
                <a:lnTo>
                  <a:pt x="91336" y="753133"/>
                </a:lnTo>
                <a:lnTo>
                  <a:pt x="123514" y="802767"/>
                </a:lnTo>
                <a:lnTo>
                  <a:pt x="162446" y="848430"/>
                </a:lnTo>
                <a:lnTo>
                  <a:pt x="205350" y="889726"/>
                </a:lnTo>
                <a:lnTo>
                  <a:pt x="252226" y="927051"/>
                </a:lnTo>
                <a:lnTo>
                  <a:pt x="302281" y="959611"/>
                </a:lnTo>
                <a:lnTo>
                  <a:pt x="328103" y="973906"/>
                </a:lnTo>
                <a:lnTo>
                  <a:pt x="356308" y="988994"/>
                </a:lnTo>
                <a:lnTo>
                  <a:pt x="414706" y="1014010"/>
                </a:lnTo>
                <a:lnTo>
                  <a:pt x="444500" y="1025525"/>
                </a:lnTo>
                <a:lnTo>
                  <a:pt x="419076" y="1013613"/>
                </a:lnTo>
                <a:lnTo>
                  <a:pt x="371007" y="988597"/>
                </a:lnTo>
                <a:lnTo>
                  <a:pt x="347171" y="973906"/>
                </a:lnTo>
                <a:lnTo>
                  <a:pt x="322541" y="958420"/>
                </a:lnTo>
                <a:lnTo>
                  <a:pt x="274473" y="922683"/>
                </a:lnTo>
                <a:lnTo>
                  <a:pt x="229583" y="882579"/>
                </a:lnTo>
                <a:lnTo>
                  <a:pt x="189459" y="838106"/>
                </a:lnTo>
                <a:lnTo>
                  <a:pt x="154103" y="790458"/>
                </a:lnTo>
                <a:lnTo>
                  <a:pt x="124706" y="738838"/>
                </a:lnTo>
                <a:lnTo>
                  <a:pt x="102062" y="683645"/>
                </a:lnTo>
                <a:lnTo>
                  <a:pt x="86966" y="625672"/>
                </a:lnTo>
                <a:lnTo>
                  <a:pt x="83391" y="595892"/>
                </a:lnTo>
                <a:lnTo>
                  <a:pt x="81405" y="569685"/>
                </a:lnTo>
                <a:lnTo>
                  <a:pt x="83391" y="518462"/>
                </a:lnTo>
                <a:lnTo>
                  <a:pt x="92131" y="468828"/>
                </a:lnTo>
                <a:lnTo>
                  <a:pt x="106829" y="419591"/>
                </a:lnTo>
                <a:lnTo>
                  <a:pt x="127089" y="373531"/>
                </a:lnTo>
                <a:lnTo>
                  <a:pt x="152117" y="329058"/>
                </a:lnTo>
                <a:lnTo>
                  <a:pt x="181911" y="287366"/>
                </a:lnTo>
                <a:lnTo>
                  <a:pt x="215281" y="248452"/>
                </a:lnTo>
                <a:close/>
                <a:moveTo>
                  <a:pt x="950292" y="112712"/>
                </a:moveTo>
                <a:lnTo>
                  <a:pt x="822075" y="115489"/>
                </a:lnTo>
                <a:lnTo>
                  <a:pt x="758561" y="119456"/>
                </a:lnTo>
                <a:lnTo>
                  <a:pt x="705369" y="124217"/>
                </a:lnTo>
                <a:lnTo>
                  <a:pt x="597397" y="136118"/>
                </a:lnTo>
                <a:lnTo>
                  <a:pt x="488631" y="153574"/>
                </a:lnTo>
                <a:lnTo>
                  <a:pt x="381849" y="178170"/>
                </a:lnTo>
                <a:lnTo>
                  <a:pt x="329848" y="193643"/>
                </a:lnTo>
                <a:lnTo>
                  <a:pt x="309206" y="208321"/>
                </a:lnTo>
                <a:lnTo>
                  <a:pt x="270304" y="239662"/>
                </a:lnTo>
                <a:lnTo>
                  <a:pt x="234181" y="274970"/>
                </a:lnTo>
                <a:lnTo>
                  <a:pt x="201631" y="313848"/>
                </a:lnTo>
                <a:lnTo>
                  <a:pt x="186943" y="334874"/>
                </a:lnTo>
                <a:lnTo>
                  <a:pt x="169080" y="362248"/>
                </a:lnTo>
                <a:lnTo>
                  <a:pt x="142087" y="418185"/>
                </a:lnTo>
                <a:lnTo>
                  <a:pt x="124621" y="475709"/>
                </a:lnTo>
                <a:lnTo>
                  <a:pt x="115888" y="534423"/>
                </a:lnTo>
                <a:lnTo>
                  <a:pt x="115888" y="593534"/>
                </a:lnTo>
                <a:lnTo>
                  <a:pt x="125415" y="652249"/>
                </a:lnTo>
                <a:lnTo>
                  <a:pt x="144469" y="709773"/>
                </a:lnTo>
                <a:lnTo>
                  <a:pt x="172256" y="765313"/>
                </a:lnTo>
                <a:lnTo>
                  <a:pt x="189722" y="792290"/>
                </a:lnTo>
                <a:lnTo>
                  <a:pt x="209570" y="818870"/>
                </a:lnTo>
                <a:lnTo>
                  <a:pt x="252044" y="866080"/>
                </a:lnTo>
                <a:lnTo>
                  <a:pt x="300076" y="908132"/>
                </a:lnTo>
                <a:lnTo>
                  <a:pt x="352077" y="944630"/>
                </a:lnTo>
                <a:lnTo>
                  <a:pt x="407651" y="976764"/>
                </a:lnTo>
                <a:lnTo>
                  <a:pt x="465210" y="1004931"/>
                </a:lnTo>
                <a:lnTo>
                  <a:pt x="524754" y="1029131"/>
                </a:lnTo>
                <a:lnTo>
                  <a:pt x="585488" y="1050157"/>
                </a:lnTo>
                <a:lnTo>
                  <a:pt x="616054" y="1059281"/>
                </a:lnTo>
                <a:lnTo>
                  <a:pt x="666467" y="1074753"/>
                </a:lnTo>
                <a:lnTo>
                  <a:pt x="717675" y="1089432"/>
                </a:lnTo>
                <a:lnTo>
                  <a:pt x="795875" y="1098953"/>
                </a:lnTo>
                <a:lnTo>
                  <a:pt x="873282" y="1105697"/>
                </a:lnTo>
                <a:lnTo>
                  <a:pt x="943940" y="1111251"/>
                </a:lnTo>
                <a:lnTo>
                  <a:pt x="1085654" y="1116012"/>
                </a:lnTo>
                <a:lnTo>
                  <a:pt x="1227765" y="1113632"/>
                </a:lnTo>
                <a:lnTo>
                  <a:pt x="1369081" y="1103714"/>
                </a:lnTo>
                <a:lnTo>
                  <a:pt x="1440136" y="1096176"/>
                </a:lnTo>
                <a:lnTo>
                  <a:pt x="1498886" y="1089432"/>
                </a:lnTo>
                <a:lnTo>
                  <a:pt x="1589392" y="1075944"/>
                </a:lnTo>
                <a:lnTo>
                  <a:pt x="1650127" y="1064439"/>
                </a:lnTo>
                <a:lnTo>
                  <a:pt x="1709670" y="1050554"/>
                </a:lnTo>
                <a:lnTo>
                  <a:pt x="1768420" y="1032701"/>
                </a:lnTo>
                <a:lnTo>
                  <a:pt x="1824391" y="1010088"/>
                </a:lnTo>
                <a:lnTo>
                  <a:pt x="1877980" y="981921"/>
                </a:lnTo>
                <a:lnTo>
                  <a:pt x="1902988" y="965259"/>
                </a:lnTo>
                <a:lnTo>
                  <a:pt x="1916485" y="956135"/>
                </a:lnTo>
                <a:lnTo>
                  <a:pt x="1941890" y="935109"/>
                </a:lnTo>
                <a:lnTo>
                  <a:pt x="1963723" y="912099"/>
                </a:lnTo>
                <a:lnTo>
                  <a:pt x="1982777" y="887899"/>
                </a:lnTo>
                <a:lnTo>
                  <a:pt x="1999449" y="862113"/>
                </a:lnTo>
                <a:lnTo>
                  <a:pt x="2013342" y="834739"/>
                </a:lnTo>
                <a:lnTo>
                  <a:pt x="2024457" y="806572"/>
                </a:lnTo>
                <a:lnTo>
                  <a:pt x="2032793" y="777612"/>
                </a:lnTo>
                <a:lnTo>
                  <a:pt x="2038351" y="747858"/>
                </a:lnTo>
                <a:lnTo>
                  <a:pt x="2041526" y="717707"/>
                </a:lnTo>
                <a:lnTo>
                  <a:pt x="2041526" y="671291"/>
                </a:lnTo>
                <a:lnTo>
                  <a:pt x="2032396" y="609403"/>
                </a:lnTo>
                <a:lnTo>
                  <a:pt x="2013342" y="548705"/>
                </a:lnTo>
                <a:lnTo>
                  <a:pt x="1999846" y="519745"/>
                </a:lnTo>
                <a:lnTo>
                  <a:pt x="1988731" y="497925"/>
                </a:lnTo>
                <a:lnTo>
                  <a:pt x="1962929" y="456667"/>
                </a:lnTo>
                <a:lnTo>
                  <a:pt x="1948241" y="437227"/>
                </a:lnTo>
                <a:lnTo>
                  <a:pt x="1925615" y="417788"/>
                </a:lnTo>
                <a:lnTo>
                  <a:pt x="1877980" y="381687"/>
                </a:lnTo>
                <a:lnTo>
                  <a:pt x="1827963" y="348759"/>
                </a:lnTo>
                <a:lnTo>
                  <a:pt x="1776756" y="319005"/>
                </a:lnTo>
                <a:lnTo>
                  <a:pt x="1750954" y="305120"/>
                </a:lnTo>
                <a:lnTo>
                  <a:pt x="1722373" y="290838"/>
                </a:lnTo>
                <a:lnTo>
                  <a:pt x="1664417" y="263068"/>
                </a:lnTo>
                <a:lnTo>
                  <a:pt x="1575896" y="225777"/>
                </a:lnTo>
                <a:lnTo>
                  <a:pt x="1454824" y="185708"/>
                </a:lnTo>
                <a:lnTo>
                  <a:pt x="1330973" y="154367"/>
                </a:lnTo>
                <a:lnTo>
                  <a:pt x="1205535" y="132548"/>
                </a:lnTo>
                <a:lnTo>
                  <a:pt x="1077715" y="118663"/>
                </a:lnTo>
                <a:close/>
                <a:moveTo>
                  <a:pt x="970360" y="31750"/>
                </a:moveTo>
                <a:lnTo>
                  <a:pt x="905670" y="32146"/>
                </a:lnTo>
                <a:lnTo>
                  <a:pt x="840582" y="35712"/>
                </a:lnTo>
                <a:lnTo>
                  <a:pt x="775891" y="41654"/>
                </a:lnTo>
                <a:lnTo>
                  <a:pt x="711994" y="51559"/>
                </a:lnTo>
                <a:lnTo>
                  <a:pt x="648098" y="64236"/>
                </a:lnTo>
                <a:lnTo>
                  <a:pt x="616744" y="71764"/>
                </a:lnTo>
                <a:lnTo>
                  <a:pt x="574279" y="82856"/>
                </a:lnTo>
                <a:lnTo>
                  <a:pt x="490538" y="110985"/>
                </a:lnTo>
                <a:lnTo>
                  <a:pt x="449263" y="128020"/>
                </a:lnTo>
                <a:lnTo>
                  <a:pt x="508794" y="115739"/>
                </a:lnTo>
                <a:lnTo>
                  <a:pt x="629048" y="96326"/>
                </a:lnTo>
                <a:lnTo>
                  <a:pt x="750491" y="83253"/>
                </a:lnTo>
                <a:lnTo>
                  <a:pt x="872729" y="77310"/>
                </a:lnTo>
                <a:lnTo>
                  <a:pt x="933451" y="76914"/>
                </a:lnTo>
                <a:lnTo>
                  <a:pt x="1003301" y="77706"/>
                </a:lnTo>
                <a:lnTo>
                  <a:pt x="1142207" y="87611"/>
                </a:lnTo>
                <a:lnTo>
                  <a:pt x="1245395" y="101873"/>
                </a:lnTo>
                <a:lnTo>
                  <a:pt x="1314451" y="114154"/>
                </a:lnTo>
                <a:lnTo>
                  <a:pt x="1382317" y="129209"/>
                </a:lnTo>
                <a:lnTo>
                  <a:pt x="1449785" y="146640"/>
                </a:lnTo>
                <a:lnTo>
                  <a:pt x="1483123" y="156148"/>
                </a:lnTo>
                <a:lnTo>
                  <a:pt x="1547417" y="176750"/>
                </a:lnTo>
                <a:lnTo>
                  <a:pt x="1643064" y="213197"/>
                </a:lnTo>
                <a:lnTo>
                  <a:pt x="1705770" y="240533"/>
                </a:lnTo>
                <a:lnTo>
                  <a:pt x="1736726" y="255588"/>
                </a:lnTo>
                <a:lnTo>
                  <a:pt x="1709342" y="238949"/>
                </a:lnTo>
                <a:lnTo>
                  <a:pt x="1653382" y="208047"/>
                </a:lnTo>
                <a:lnTo>
                  <a:pt x="1625601" y="193785"/>
                </a:lnTo>
                <a:lnTo>
                  <a:pt x="1596232" y="179523"/>
                </a:lnTo>
                <a:lnTo>
                  <a:pt x="1537495" y="152583"/>
                </a:lnTo>
                <a:lnTo>
                  <a:pt x="1477567" y="128416"/>
                </a:lnTo>
                <a:lnTo>
                  <a:pt x="1416448" y="107023"/>
                </a:lnTo>
                <a:lnTo>
                  <a:pt x="1354139" y="88007"/>
                </a:lnTo>
                <a:lnTo>
                  <a:pt x="1291432" y="72160"/>
                </a:lnTo>
                <a:lnTo>
                  <a:pt x="1227932" y="58294"/>
                </a:lnTo>
                <a:lnTo>
                  <a:pt x="1163638" y="47597"/>
                </a:lnTo>
                <a:lnTo>
                  <a:pt x="1099345" y="39277"/>
                </a:lnTo>
                <a:lnTo>
                  <a:pt x="1034654" y="34127"/>
                </a:lnTo>
                <a:close/>
                <a:moveTo>
                  <a:pt x="976240" y="0"/>
                </a:moveTo>
                <a:lnTo>
                  <a:pt x="1045347" y="3172"/>
                </a:lnTo>
                <a:lnTo>
                  <a:pt x="1114851" y="8723"/>
                </a:lnTo>
                <a:lnTo>
                  <a:pt x="1183959" y="18238"/>
                </a:lnTo>
                <a:lnTo>
                  <a:pt x="1252669" y="30529"/>
                </a:lnTo>
                <a:lnTo>
                  <a:pt x="1321379" y="45198"/>
                </a:lnTo>
                <a:lnTo>
                  <a:pt x="1389295" y="63833"/>
                </a:lnTo>
                <a:lnTo>
                  <a:pt x="1455622" y="85242"/>
                </a:lnTo>
                <a:lnTo>
                  <a:pt x="1521154" y="109427"/>
                </a:lnTo>
                <a:lnTo>
                  <a:pt x="1585496" y="136784"/>
                </a:lnTo>
                <a:lnTo>
                  <a:pt x="1647851" y="166916"/>
                </a:lnTo>
                <a:lnTo>
                  <a:pt x="1707823" y="200617"/>
                </a:lnTo>
                <a:lnTo>
                  <a:pt x="1766604" y="237093"/>
                </a:lnTo>
                <a:lnTo>
                  <a:pt x="1822605" y="275947"/>
                </a:lnTo>
                <a:lnTo>
                  <a:pt x="1849613" y="296961"/>
                </a:lnTo>
                <a:lnTo>
                  <a:pt x="1875826" y="317974"/>
                </a:lnTo>
                <a:lnTo>
                  <a:pt x="1924280" y="364362"/>
                </a:lnTo>
                <a:lnTo>
                  <a:pt x="1946919" y="388943"/>
                </a:lnTo>
                <a:lnTo>
                  <a:pt x="1957642" y="398458"/>
                </a:lnTo>
                <a:lnTo>
                  <a:pt x="1968366" y="407577"/>
                </a:lnTo>
                <a:lnTo>
                  <a:pt x="1991004" y="428194"/>
                </a:lnTo>
                <a:lnTo>
                  <a:pt x="2032707" y="472203"/>
                </a:lnTo>
                <a:lnTo>
                  <a:pt x="2069247" y="520177"/>
                </a:lnTo>
                <a:lnTo>
                  <a:pt x="2100226" y="572115"/>
                </a:lnTo>
                <a:lnTo>
                  <a:pt x="2124850" y="626432"/>
                </a:lnTo>
                <a:lnTo>
                  <a:pt x="2142325" y="683525"/>
                </a:lnTo>
                <a:lnTo>
                  <a:pt x="2151063" y="742600"/>
                </a:lnTo>
                <a:lnTo>
                  <a:pt x="2151063" y="803261"/>
                </a:lnTo>
                <a:lnTo>
                  <a:pt x="2147091" y="834186"/>
                </a:lnTo>
                <a:lnTo>
                  <a:pt x="2144311" y="848855"/>
                </a:lnTo>
                <a:lnTo>
                  <a:pt x="2136765" y="878195"/>
                </a:lnTo>
                <a:lnTo>
                  <a:pt x="2126439" y="905551"/>
                </a:lnTo>
                <a:lnTo>
                  <a:pt x="2114524" y="931322"/>
                </a:lnTo>
                <a:lnTo>
                  <a:pt x="2092282" y="966609"/>
                </a:lnTo>
                <a:lnTo>
                  <a:pt x="2055743" y="1008239"/>
                </a:lnTo>
                <a:lnTo>
                  <a:pt x="2013246" y="1043921"/>
                </a:lnTo>
                <a:lnTo>
                  <a:pt x="1964791" y="1074054"/>
                </a:lnTo>
                <a:lnTo>
                  <a:pt x="1912762" y="1098239"/>
                </a:lnTo>
                <a:lnTo>
                  <a:pt x="1857556" y="1117666"/>
                </a:lnTo>
                <a:lnTo>
                  <a:pt x="1829754" y="1125596"/>
                </a:lnTo>
                <a:lnTo>
                  <a:pt x="1792817" y="1134318"/>
                </a:lnTo>
                <a:lnTo>
                  <a:pt x="1717753" y="1148988"/>
                </a:lnTo>
                <a:lnTo>
                  <a:pt x="1641894" y="1160882"/>
                </a:lnTo>
                <a:lnTo>
                  <a:pt x="1565240" y="1169208"/>
                </a:lnTo>
                <a:lnTo>
                  <a:pt x="1450061" y="1177930"/>
                </a:lnTo>
                <a:lnTo>
                  <a:pt x="1295960" y="1181895"/>
                </a:lnTo>
                <a:lnTo>
                  <a:pt x="1219704" y="1182688"/>
                </a:lnTo>
                <a:lnTo>
                  <a:pt x="1137093" y="1182688"/>
                </a:lnTo>
                <a:lnTo>
                  <a:pt x="971076" y="1177930"/>
                </a:lnTo>
                <a:lnTo>
                  <a:pt x="723243" y="1163657"/>
                </a:lnTo>
                <a:lnTo>
                  <a:pt x="558021" y="1150177"/>
                </a:lnTo>
                <a:lnTo>
                  <a:pt x="552064" y="1148988"/>
                </a:lnTo>
                <a:lnTo>
                  <a:pt x="546504" y="1141851"/>
                </a:lnTo>
                <a:lnTo>
                  <a:pt x="546504" y="1132732"/>
                </a:lnTo>
                <a:lnTo>
                  <a:pt x="552064" y="1125992"/>
                </a:lnTo>
                <a:lnTo>
                  <a:pt x="558021" y="1125596"/>
                </a:lnTo>
                <a:lnTo>
                  <a:pt x="679555" y="1131146"/>
                </a:lnTo>
                <a:lnTo>
                  <a:pt x="801486" y="1136697"/>
                </a:lnTo>
                <a:lnTo>
                  <a:pt x="774081" y="1130750"/>
                </a:lnTo>
                <a:lnTo>
                  <a:pt x="747471" y="1124010"/>
                </a:lnTo>
                <a:lnTo>
                  <a:pt x="680349" y="1114494"/>
                </a:lnTo>
                <a:lnTo>
                  <a:pt x="614419" y="1102996"/>
                </a:lnTo>
                <a:lnTo>
                  <a:pt x="581057" y="1096256"/>
                </a:lnTo>
                <a:lnTo>
                  <a:pt x="515127" y="1079604"/>
                </a:lnTo>
                <a:lnTo>
                  <a:pt x="450389" y="1060177"/>
                </a:lnTo>
                <a:lnTo>
                  <a:pt x="386445" y="1036388"/>
                </a:lnTo>
                <a:lnTo>
                  <a:pt x="325281" y="1007842"/>
                </a:lnTo>
                <a:lnTo>
                  <a:pt x="266500" y="974935"/>
                </a:lnTo>
                <a:lnTo>
                  <a:pt x="210896" y="936476"/>
                </a:lnTo>
                <a:lnTo>
                  <a:pt x="159265" y="891675"/>
                </a:lnTo>
                <a:lnTo>
                  <a:pt x="135832" y="867093"/>
                </a:lnTo>
                <a:lnTo>
                  <a:pt x="116370" y="844891"/>
                </a:lnTo>
                <a:lnTo>
                  <a:pt x="80625" y="797710"/>
                </a:lnTo>
                <a:lnTo>
                  <a:pt x="50838" y="746564"/>
                </a:lnTo>
                <a:lnTo>
                  <a:pt x="27802" y="693833"/>
                </a:lnTo>
                <a:lnTo>
                  <a:pt x="11121" y="638326"/>
                </a:lnTo>
                <a:lnTo>
                  <a:pt x="1589" y="581234"/>
                </a:lnTo>
                <a:lnTo>
                  <a:pt x="0" y="523348"/>
                </a:lnTo>
                <a:lnTo>
                  <a:pt x="7149" y="464273"/>
                </a:lnTo>
                <a:lnTo>
                  <a:pt x="14298" y="434934"/>
                </a:lnTo>
                <a:lnTo>
                  <a:pt x="22639" y="406388"/>
                </a:lnTo>
                <a:lnTo>
                  <a:pt x="45674" y="355639"/>
                </a:lnTo>
                <a:lnTo>
                  <a:pt x="75065" y="311630"/>
                </a:lnTo>
                <a:lnTo>
                  <a:pt x="110413" y="272776"/>
                </a:lnTo>
                <a:lnTo>
                  <a:pt x="150527" y="239868"/>
                </a:lnTo>
                <a:lnTo>
                  <a:pt x="195407" y="211718"/>
                </a:lnTo>
                <a:lnTo>
                  <a:pt x="243861" y="188723"/>
                </a:lnTo>
                <a:lnTo>
                  <a:pt x="294699" y="168502"/>
                </a:lnTo>
                <a:lnTo>
                  <a:pt x="320912" y="160573"/>
                </a:lnTo>
                <a:lnTo>
                  <a:pt x="348317" y="143524"/>
                </a:lnTo>
                <a:lnTo>
                  <a:pt x="404317" y="112599"/>
                </a:lnTo>
                <a:lnTo>
                  <a:pt x="462701" y="86432"/>
                </a:lnTo>
                <a:lnTo>
                  <a:pt x="523468" y="64229"/>
                </a:lnTo>
                <a:lnTo>
                  <a:pt x="585029" y="45991"/>
                </a:lnTo>
                <a:lnTo>
                  <a:pt x="647781" y="30925"/>
                </a:lnTo>
                <a:lnTo>
                  <a:pt x="711328" y="19427"/>
                </a:lnTo>
                <a:lnTo>
                  <a:pt x="774478" y="10308"/>
                </a:lnTo>
                <a:lnTo>
                  <a:pt x="805854" y="7137"/>
                </a:lnTo>
                <a:lnTo>
                  <a:pt x="839614" y="4361"/>
                </a:lnTo>
                <a:lnTo>
                  <a:pt x="907927" y="396"/>
                </a:lnTo>
                <a:close/>
              </a:path>
            </a:pathLst>
          </a:custGeom>
          <a:ln>
            <a:headEnd/>
            <a:tailEnd/>
          </a:ln>
        </p:spPr>
        <p:style>
          <a:lnRef idx="2">
            <a:schemeClr val="accent2"/>
          </a:lnRef>
          <a:fillRef idx="1">
            <a:schemeClr val="lt1"/>
          </a:fillRef>
          <a:effectRef idx="0">
            <a:schemeClr val="accent2"/>
          </a:effectRef>
          <a:fontRef idx="minor">
            <a:schemeClr val="dk1"/>
          </a:fontRef>
        </p:style>
        <p:txBody>
          <a:bodyPr vert="horz" wrap="square" lIns="28932" tIns="14466" rIns="28932" bIns="14466" numCol="1" anchor="ctr" anchorCtr="0" compatLnSpc="1">
            <a:prstTxWarp prst="textNoShape">
              <a:avLst/>
            </a:prstTxWarp>
            <a:noAutofit/>
          </a:bodyPr>
          <a:lstStyle/>
          <a:p>
            <a:pPr algn="ctr"/>
            <a:r>
              <a:rPr lang="fr-FR" sz="1000" b="1" dirty="0">
                <a:solidFill>
                  <a:schemeClr val="tx1">
                    <a:lumMod val="50000"/>
                  </a:schemeClr>
                </a:solidFill>
                <a:latin typeface="Neufreit" panose="00000500000000000000" pitchFamily="50" charset="0"/>
              </a:rPr>
              <a:t>Découverte </a:t>
            </a:r>
          </a:p>
          <a:p>
            <a:pPr algn="ctr"/>
            <a:r>
              <a:rPr lang="fr-FR" sz="1000" b="1" dirty="0">
                <a:solidFill>
                  <a:schemeClr val="tx1">
                    <a:lumMod val="50000"/>
                  </a:schemeClr>
                </a:solidFill>
                <a:latin typeface="Neufreit" panose="00000500000000000000" pitchFamily="50" charset="0"/>
              </a:rPr>
              <a:t>du milieu</a:t>
            </a:r>
          </a:p>
        </p:txBody>
      </p:sp>
      <p:sp>
        <p:nvSpPr>
          <p:cNvPr id="7" name="Freeform: Shape 5">
            <a:extLst>
              <a:ext uri="{FF2B5EF4-FFF2-40B4-BE49-F238E27FC236}">
                <a16:creationId xmlns:a16="http://schemas.microsoft.com/office/drawing/2014/main" id="{723E857F-FBD5-4F77-ABB4-248B8FCC58C6}"/>
              </a:ext>
            </a:extLst>
          </p:cNvPr>
          <p:cNvSpPr>
            <a:spLocks/>
          </p:cNvSpPr>
          <p:nvPr/>
        </p:nvSpPr>
        <p:spPr bwMode="auto">
          <a:xfrm>
            <a:off x="2675559" y="1383496"/>
            <a:ext cx="1028312" cy="538640"/>
          </a:xfrm>
          <a:custGeom>
            <a:avLst/>
            <a:gdLst>
              <a:gd name="connsiteX0" fmla="*/ 2044671 w 2151063"/>
              <a:gd name="connsiteY0" fmla="*/ 546100 h 1182688"/>
              <a:gd name="connsiteX1" fmla="*/ 2052215 w 2151063"/>
              <a:gd name="connsiteY1" fmla="*/ 567545 h 1182688"/>
              <a:gd name="connsiteX2" fmla="*/ 2064523 w 2151063"/>
              <a:gd name="connsiteY2" fmla="*/ 611628 h 1182688"/>
              <a:gd name="connsiteX3" fmla="*/ 2072464 w 2151063"/>
              <a:gd name="connsiteY3" fmla="*/ 657298 h 1182688"/>
              <a:gd name="connsiteX4" fmla="*/ 2074847 w 2151063"/>
              <a:gd name="connsiteY4" fmla="*/ 704161 h 1182688"/>
              <a:gd name="connsiteX5" fmla="*/ 2073258 w 2151063"/>
              <a:gd name="connsiteY5" fmla="*/ 728386 h 1182688"/>
              <a:gd name="connsiteX6" fmla="*/ 2070876 w 2151063"/>
              <a:gd name="connsiteY6" fmla="*/ 758171 h 1182688"/>
              <a:gd name="connsiteX7" fmla="*/ 2056979 w 2151063"/>
              <a:gd name="connsiteY7" fmla="*/ 813771 h 1182688"/>
              <a:gd name="connsiteX8" fmla="*/ 2034745 w 2151063"/>
              <a:gd name="connsiteY8" fmla="*/ 864207 h 1182688"/>
              <a:gd name="connsiteX9" fmla="*/ 2004966 w 2151063"/>
              <a:gd name="connsiteY9" fmla="*/ 909481 h 1182688"/>
              <a:gd name="connsiteX10" fmla="*/ 1968438 w 2151063"/>
              <a:gd name="connsiteY10" fmla="*/ 949989 h 1182688"/>
              <a:gd name="connsiteX11" fmla="*/ 1926350 w 2151063"/>
              <a:gd name="connsiteY11" fmla="*/ 985731 h 1182688"/>
              <a:gd name="connsiteX12" fmla="*/ 1879102 w 2151063"/>
              <a:gd name="connsiteY12" fmla="*/ 1015913 h 1182688"/>
              <a:gd name="connsiteX13" fmla="*/ 1827882 w 2151063"/>
              <a:gd name="connsiteY13" fmla="*/ 1041330 h 1182688"/>
              <a:gd name="connsiteX14" fmla="*/ 1801280 w 2151063"/>
              <a:gd name="connsiteY14" fmla="*/ 1052053 h 1182688"/>
              <a:gd name="connsiteX15" fmla="*/ 1767928 w 2151063"/>
              <a:gd name="connsiteY15" fmla="*/ 1064364 h 1182688"/>
              <a:gd name="connsiteX16" fmla="*/ 1699239 w 2151063"/>
              <a:gd name="connsiteY16" fmla="*/ 1085015 h 1182688"/>
              <a:gd name="connsiteX17" fmla="*/ 1629358 w 2151063"/>
              <a:gd name="connsiteY17" fmla="*/ 1102092 h 1182688"/>
              <a:gd name="connsiteX18" fmla="*/ 1557889 w 2151063"/>
              <a:gd name="connsiteY18" fmla="*/ 1114801 h 1182688"/>
              <a:gd name="connsiteX19" fmla="*/ 1449892 w 2151063"/>
              <a:gd name="connsiteY19" fmla="*/ 1129892 h 1182688"/>
              <a:gd name="connsiteX20" fmla="*/ 1304969 w 2151063"/>
              <a:gd name="connsiteY20" fmla="*/ 1141012 h 1182688"/>
              <a:gd name="connsiteX21" fmla="*/ 1234692 w 2151063"/>
              <a:gd name="connsiteY21" fmla="*/ 1144189 h 1182688"/>
              <a:gd name="connsiteX22" fmla="*/ 1219604 w 2151063"/>
              <a:gd name="connsiteY22" fmla="*/ 1144586 h 1182688"/>
              <a:gd name="connsiteX23" fmla="*/ 1204913 w 2151063"/>
              <a:gd name="connsiteY23" fmla="*/ 1145380 h 1182688"/>
              <a:gd name="connsiteX24" fmla="*/ 1205310 w 2151063"/>
              <a:gd name="connsiteY24" fmla="*/ 1146969 h 1182688"/>
              <a:gd name="connsiteX25" fmla="*/ 1205310 w 2151063"/>
              <a:gd name="connsiteY25" fmla="*/ 1147763 h 1182688"/>
              <a:gd name="connsiteX26" fmla="*/ 1259309 w 2151063"/>
              <a:gd name="connsiteY26" fmla="*/ 1147366 h 1182688"/>
              <a:gd name="connsiteX27" fmla="*/ 1367306 w 2151063"/>
              <a:gd name="connsiteY27" fmla="*/ 1143792 h 1182688"/>
              <a:gd name="connsiteX28" fmla="*/ 1420908 w 2151063"/>
              <a:gd name="connsiteY28" fmla="*/ 1140615 h 1182688"/>
              <a:gd name="connsiteX29" fmla="*/ 1484832 w 2151063"/>
              <a:gd name="connsiteY29" fmla="*/ 1137040 h 1182688"/>
              <a:gd name="connsiteX30" fmla="*/ 1616256 w 2151063"/>
              <a:gd name="connsiteY30" fmla="*/ 1127906 h 1182688"/>
              <a:gd name="connsiteX31" fmla="*/ 1715915 w 2151063"/>
              <a:gd name="connsiteY31" fmla="*/ 1114404 h 1182688"/>
              <a:gd name="connsiteX32" fmla="*/ 1781031 w 2151063"/>
              <a:gd name="connsiteY32" fmla="*/ 1101298 h 1182688"/>
              <a:gd name="connsiteX33" fmla="*/ 1844558 w 2151063"/>
              <a:gd name="connsiteY33" fmla="*/ 1084618 h 1182688"/>
              <a:gd name="connsiteX34" fmla="*/ 1905307 w 2151063"/>
              <a:gd name="connsiteY34" fmla="*/ 1062379 h 1182688"/>
              <a:gd name="connsiteX35" fmla="*/ 1934291 w 2151063"/>
              <a:gd name="connsiteY35" fmla="*/ 1048876 h 1182688"/>
              <a:gd name="connsiteX36" fmla="*/ 1948982 w 2151063"/>
              <a:gd name="connsiteY36" fmla="*/ 1041727 h 1182688"/>
              <a:gd name="connsiteX37" fmla="*/ 1975584 w 2151063"/>
              <a:gd name="connsiteY37" fmla="*/ 1025445 h 1182688"/>
              <a:gd name="connsiteX38" fmla="*/ 2000201 w 2151063"/>
              <a:gd name="connsiteY38" fmla="*/ 1007176 h 1182688"/>
              <a:gd name="connsiteX39" fmla="*/ 2022436 w 2151063"/>
              <a:gd name="connsiteY39" fmla="*/ 987717 h 1182688"/>
              <a:gd name="connsiteX40" fmla="*/ 2041892 w 2151063"/>
              <a:gd name="connsiteY40" fmla="*/ 966668 h 1182688"/>
              <a:gd name="connsiteX41" fmla="*/ 2059362 w 2151063"/>
              <a:gd name="connsiteY41" fmla="*/ 943635 h 1182688"/>
              <a:gd name="connsiteX42" fmla="*/ 2074450 w 2151063"/>
              <a:gd name="connsiteY42" fmla="*/ 919409 h 1182688"/>
              <a:gd name="connsiteX43" fmla="*/ 2087155 w 2151063"/>
              <a:gd name="connsiteY43" fmla="*/ 893992 h 1182688"/>
              <a:gd name="connsiteX44" fmla="*/ 2097081 w 2151063"/>
              <a:gd name="connsiteY44" fmla="*/ 867781 h 1182688"/>
              <a:gd name="connsiteX45" fmla="*/ 2105419 w 2151063"/>
              <a:gd name="connsiteY45" fmla="*/ 840379 h 1182688"/>
              <a:gd name="connsiteX46" fmla="*/ 2112566 w 2151063"/>
              <a:gd name="connsiteY46" fmla="*/ 797885 h 1182688"/>
              <a:gd name="connsiteX47" fmla="*/ 2112963 w 2151063"/>
              <a:gd name="connsiteY47" fmla="*/ 739109 h 1182688"/>
              <a:gd name="connsiteX48" fmla="*/ 2103831 w 2151063"/>
              <a:gd name="connsiteY48" fmla="*/ 678744 h 1182688"/>
              <a:gd name="connsiteX49" fmla="*/ 2094699 w 2151063"/>
              <a:gd name="connsiteY49" fmla="*/ 648561 h 1182688"/>
              <a:gd name="connsiteX50" fmla="*/ 2084773 w 2151063"/>
              <a:gd name="connsiteY50" fmla="*/ 621159 h 1182688"/>
              <a:gd name="connsiteX51" fmla="*/ 2059362 w 2151063"/>
              <a:gd name="connsiteY51" fmla="*/ 569928 h 1182688"/>
              <a:gd name="connsiteX52" fmla="*/ 233158 w 2151063"/>
              <a:gd name="connsiteY52" fmla="*/ 230187 h 1182688"/>
              <a:gd name="connsiteX53" fmla="*/ 206541 w 2151063"/>
              <a:gd name="connsiteY53" fmla="*/ 244085 h 1182688"/>
              <a:gd name="connsiteX54" fmla="*/ 158870 w 2151063"/>
              <a:gd name="connsiteY54" fmla="*/ 277836 h 1182688"/>
              <a:gd name="connsiteX55" fmla="*/ 117952 w 2151063"/>
              <a:gd name="connsiteY55" fmla="*/ 317146 h 1182688"/>
              <a:gd name="connsiteX56" fmla="*/ 84980 w 2151063"/>
              <a:gd name="connsiteY56" fmla="*/ 362810 h 1182688"/>
              <a:gd name="connsiteX57" fmla="*/ 59953 w 2151063"/>
              <a:gd name="connsiteY57" fmla="*/ 412444 h 1182688"/>
              <a:gd name="connsiteX58" fmla="*/ 43268 w 2151063"/>
              <a:gd name="connsiteY58" fmla="*/ 466446 h 1182688"/>
              <a:gd name="connsiteX59" fmla="*/ 34925 w 2151063"/>
              <a:gd name="connsiteY59" fmla="*/ 523624 h 1182688"/>
              <a:gd name="connsiteX60" fmla="*/ 36117 w 2151063"/>
              <a:gd name="connsiteY60" fmla="*/ 582788 h 1182688"/>
              <a:gd name="connsiteX61" fmla="*/ 40090 w 2151063"/>
              <a:gd name="connsiteY61" fmla="*/ 613363 h 1182688"/>
              <a:gd name="connsiteX62" fmla="*/ 46446 w 2151063"/>
              <a:gd name="connsiteY62" fmla="*/ 643143 h 1182688"/>
              <a:gd name="connsiteX63" fmla="*/ 65117 w 2151063"/>
              <a:gd name="connsiteY63" fmla="*/ 699528 h 1182688"/>
              <a:gd name="connsiteX64" fmla="*/ 91336 w 2151063"/>
              <a:gd name="connsiteY64" fmla="*/ 753133 h 1182688"/>
              <a:gd name="connsiteX65" fmla="*/ 123514 w 2151063"/>
              <a:gd name="connsiteY65" fmla="*/ 802767 h 1182688"/>
              <a:gd name="connsiteX66" fmla="*/ 162446 w 2151063"/>
              <a:gd name="connsiteY66" fmla="*/ 848430 h 1182688"/>
              <a:gd name="connsiteX67" fmla="*/ 205350 w 2151063"/>
              <a:gd name="connsiteY67" fmla="*/ 889726 h 1182688"/>
              <a:gd name="connsiteX68" fmla="*/ 252226 w 2151063"/>
              <a:gd name="connsiteY68" fmla="*/ 927051 h 1182688"/>
              <a:gd name="connsiteX69" fmla="*/ 302281 w 2151063"/>
              <a:gd name="connsiteY69" fmla="*/ 959611 h 1182688"/>
              <a:gd name="connsiteX70" fmla="*/ 328103 w 2151063"/>
              <a:gd name="connsiteY70" fmla="*/ 973906 h 1182688"/>
              <a:gd name="connsiteX71" fmla="*/ 356308 w 2151063"/>
              <a:gd name="connsiteY71" fmla="*/ 988994 h 1182688"/>
              <a:gd name="connsiteX72" fmla="*/ 414706 w 2151063"/>
              <a:gd name="connsiteY72" fmla="*/ 1014010 h 1182688"/>
              <a:gd name="connsiteX73" fmla="*/ 444500 w 2151063"/>
              <a:gd name="connsiteY73" fmla="*/ 1025525 h 1182688"/>
              <a:gd name="connsiteX74" fmla="*/ 419076 w 2151063"/>
              <a:gd name="connsiteY74" fmla="*/ 1013613 h 1182688"/>
              <a:gd name="connsiteX75" fmla="*/ 371007 w 2151063"/>
              <a:gd name="connsiteY75" fmla="*/ 988597 h 1182688"/>
              <a:gd name="connsiteX76" fmla="*/ 347171 w 2151063"/>
              <a:gd name="connsiteY76" fmla="*/ 973906 h 1182688"/>
              <a:gd name="connsiteX77" fmla="*/ 322541 w 2151063"/>
              <a:gd name="connsiteY77" fmla="*/ 958420 h 1182688"/>
              <a:gd name="connsiteX78" fmla="*/ 274473 w 2151063"/>
              <a:gd name="connsiteY78" fmla="*/ 922683 h 1182688"/>
              <a:gd name="connsiteX79" fmla="*/ 229583 w 2151063"/>
              <a:gd name="connsiteY79" fmla="*/ 882579 h 1182688"/>
              <a:gd name="connsiteX80" fmla="*/ 189459 w 2151063"/>
              <a:gd name="connsiteY80" fmla="*/ 838106 h 1182688"/>
              <a:gd name="connsiteX81" fmla="*/ 154103 w 2151063"/>
              <a:gd name="connsiteY81" fmla="*/ 790458 h 1182688"/>
              <a:gd name="connsiteX82" fmla="*/ 124706 w 2151063"/>
              <a:gd name="connsiteY82" fmla="*/ 738838 h 1182688"/>
              <a:gd name="connsiteX83" fmla="*/ 102062 w 2151063"/>
              <a:gd name="connsiteY83" fmla="*/ 683645 h 1182688"/>
              <a:gd name="connsiteX84" fmla="*/ 86966 w 2151063"/>
              <a:gd name="connsiteY84" fmla="*/ 625672 h 1182688"/>
              <a:gd name="connsiteX85" fmla="*/ 83391 w 2151063"/>
              <a:gd name="connsiteY85" fmla="*/ 595892 h 1182688"/>
              <a:gd name="connsiteX86" fmla="*/ 81405 w 2151063"/>
              <a:gd name="connsiteY86" fmla="*/ 569685 h 1182688"/>
              <a:gd name="connsiteX87" fmla="*/ 83391 w 2151063"/>
              <a:gd name="connsiteY87" fmla="*/ 518462 h 1182688"/>
              <a:gd name="connsiteX88" fmla="*/ 92131 w 2151063"/>
              <a:gd name="connsiteY88" fmla="*/ 468828 h 1182688"/>
              <a:gd name="connsiteX89" fmla="*/ 106829 w 2151063"/>
              <a:gd name="connsiteY89" fmla="*/ 419591 h 1182688"/>
              <a:gd name="connsiteX90" fmla="*/ 127089 w 2151063"/>
              <a:gd name="connsiteY90" fmla="*/ 373531 h 1182688"/>
              <a:gd name="connsiteX91" fmla="*/ 152117 w 2151063"/>
              <a:gd name="connsiteY91" fmla="*/ 329058 h 1182688"/>
              <a:gd name="connsiteX92" fmla="*/ 181911 w 2151063"/>
              <a:gd name="connsiteY92" fmla="*/ 287366 h 1182688"/>
              <a:gd name="connsiteX93" fmla="*/ 215281 w 2151063"/>
              <a:gd name="connsiteY93" fmla="*/ 248452 h 1182688"/>
              <a:gd name="connsiteX94" fmla="*/ 950292 w 2151063"/>
              <a:gd name="connsiteY94" fmla="*/ 112712 h 1182688"/>
              <a:gd name="connsiteX95" fmla="*/ 822075 w 2151063"/>
              <a:gd name="connsiteY95" fmla="*/ 115489 h 1182688"/>
              <a:gd name="connsiteX96" fmla="*/ 758561 w 2151063"/>
              <a:gd name="connsiteY96" fmla="*/ 119456 h 1182688"/>
              <a:gd name="connsiteX97" fmla="*/ 705369 w 2151063"/>
              <a:gd name="connsiteY97" fmla="*/ 124217 h 1182688"/>
              <a:gd name="connsiteX98" fmla="*/ 597397 w 2151063"/>
              <a:gd name="connsiteY98" fmla="*/ 136118 h 1182688"/>
              <a:gd name="connsiteX99" fmla="*/ 488631 w 2151063"/>
              <a:gd name="connsiteY99" fmla="*/ 153574 h 1182688"/>
              <a:gd name="connsiteX100" fmla="*/ 381849 w 2151063"/>
              <a:gd name="connsiteY100" fmla="*/ 178170 h 1182688"/>
              <a:gd name="connsiteX101" fmla="*/ 329848 w 2151063"/>
              <a:gd name="connsiteY101" fmla="*/ 193643 h 1182688"/>
              <a:gd name="connsiteX102" fmla="*/ 309206 w 2151063"/>
              <a:gd name="connsiteY102" fmla="*/ 208321 h 1182688"/>
              <a:gd name="connsiteX103" fmla="*/ 270304 w 2151063"/>
              <a:gd name="connsiteY103" fmla="*/ 239662 h 1182688"/>
              <a:gd name="connsiteX104" fmla="*/ 234181 w 2151063"/>
              <a:gd name="connsiteY104" fmla="*/ 274970 h 1182688"/>
              <a:gd name="connsiteX105" fmla="*/ 201631 w 2151063"/>
              <a:gd name="connsiteY105" fmla="*/ 313848 h 1182688"/>
              <a:gd name="connsiteX106" fmla="*/ 186943 w 2151063"/>
              <a:gd name="connsiteY106" fmla="*/ 334874 h 1182688"/>
              <a:gd name="connsiteX107" fmla="*/ 169080 w 2151063"/>
              <a:gd name="connsiteY107" fmla="*/ 362248 h 1182688"/>
              <a:gd name="connsiteX108" fmla="*/ 142087 w 2151063"/>
              <a:gd name="connsiteY108" fmla="*/ 418185 h 1182688"/>
              <a:gd name="connsiteX109" fmla="*/ 124621 w 2151063"/>
              <a:gd name="connsiteY109" fmla="*/ 475709 h 1182688"/>
              <a:gd name="connsiteX110" fmla="*/ 115888 w 2151063"/>
              <a:gd name="connsiteY110" fmla="*/ 534423 h 1182688"/>
              <a:gd name="connsiteX111" fmla="*/ 115888 w 2151063"/>
              <a:gd name="connsiteY111" fmla="*/ 593534 h 1182688"/>
              <a:gd name="connsiteX112" fmla="*/ 125415 w 2151063"/>
              <a:gd name="connsiteY112" fmla="*/ 652249 h 1182688"/>
              <a:gd name="connsiteX113" fmla="*/ 144469 w 2151063"/>
              <a:gd name="connsiteY113" fmla="*/ 709773 h 1182688"/>
              <a:gd name="connsiteX114" fmla="*/ 172256 w 2151063"/>
              <a:gd name="connsiteY114" fmla="*/ 765313 h 1182688"/>
              <a:gd name="connsiteX115" fmla="*/ 189722 w 2151063"/>
              <a:gd name="connsiteY115" fmla="*/ 792290 h 1182688"/>
              <a:gd name="connsiteX116" fmla="*/ 209570 w 2151063"/>
              <a:gd name="connsiteY116" fmla="*/ 818870 h 1182688"/>
              <a:gd name="connsiteX117" fmla="*/ 252044 w 2151063"/>
              <a:gd name="connsiteY117" fmla="*/ 866080 h 1182688"/>
              <a:gd name="connsiteX118" fmla="*/ 300076 w 2151063"/>
              <a:gd name="connsiteY118" fmla="*/ 908132 h 1182688"/>
              <a:gd name="connsiteX119" fmla="*/ 352077 w 2151063"/>
              <a:gd name="connsiteY119" fmla="*/ 944630 h 1182688"/>
              <a:gd name="connsiteX120" fmla="*/ 407651 w 2151063"/>
              <a:gd name="connsiteY120" fmla="*/ 976764 h 1182688"/>
              <a:gd name="connsiteX121" fmla="*/ 465210 w 2151063"/>
              <a:gd name="connsiteY121" fmla="*/ 1004931 h 1182688"/>
              <a:gd name="connsiteX122" fmla="*/ 524754 w 2151063"/>
              <a:gd name="connsiteY122" fmla="*/ 1029131 h 1182688"/>
              <a:gd name="connsiteX123" fmla="*/ 585488 w 2151063"/>
              <a:gd name="connsiteY123" fmla="*/ 1050157 h 1182688"/>
              <a:gd name="connsiteX124" fmla="*/ 616054 w 2151063"/>
              <a:gd name="connsiteY124" fmla="*/ 1059281 h 1182688"/>
              <a:gd name="connsiteX125" fmla="*/ 666467 w 2151063"/>
              <a:gd name="connsiteY125" fmla="*/ 1074753 h 1182688"/>
              <a:gd name="connsiteX126" fmla="*/ 717675 w 2151063"/>
              <a:gd name="connsiteY126" fmla="*/ 1089432 h 1182688"/>
              <a:gd name="connsiteX127" fmla="*/ 795875 w 2151063"/>
              <a:gd name="connsiteY127" fmla="*/ 1098953 h 1182688"/>
              <a:gd name="connsiteX128" fmla="*/ 873282 w 2151063"/>
              <a:gd name="connsiteY128" fmla="*/ 1105697 h 1182688"/>
              <a:gd name="connsiteX129" fmla="*/ 943940 w 2151063"/>
              <a:gd name="connsiteY129" fmla="*/ 1111251 h 1182688"/>
              <a:gd name="connsiteX130" fmla="*/ 1085654 w 2151063"/>
              <a:gd name="connsiteY130" fmla="*/ 1116012 h 1182688"/>
              <a:gd name="connsiteX131" fmla="*/ 1227765 w 2151063"/>
              <a:gd name="connsiteY131" fmla="*/ 1113632 h 1182688"/>
              <a:gd name="connsiteX132" fmla="*/ 1369081 w 2151063"/>
              <a:gd name="connsiteY132" fmla="*/ 1103714 h 1182688"/>
              <a:gd name="connsiteX133" fmla="*/ 1440136 w 2151063"/>
              <a:gd name="connsiteY133" fmla="*/ 1096176 h 1182688"/>
              <a:gd name="connsiteX134" fmla="*/ 1498886 w 2151063"/>
              <a:gd name="connsiteY134" fmla="*/ 1089432 h 1182688"/>
              <a:gd name="connsiteX135" fmla="*/ 1589392 w 2151063"/>
              <a:gd name="connsiteY135" fmla="*/ 1075944 h 1182688"/>
              <a:gd name="connsiteX136" fmla="*/ 1650127 w 2151063"/>
              <a:gd name="connsiteY136" fmla="*/ 1064439 h 1182688"/>
              <a:gd name="connsiteX137" fmla="*/ 1709670 w 2151063"/>
              <a:gd name="connsiteY137" fmla="*/ 1050554 h 1182688"/>
              <a:gd name="connsiteX138" fmla="*/ 1768420 w 2151063"/>
              <a:gd name="connsiteY138" fmla="*/ 1032701 h 1182688"/>
              <a:gd name="connsiteX139" fmla="*/ 1824391 w 2151063"/>
              <a:gd name="connsiteY139" fmla="*/ 1010088 h 1182688"/>
              <a:gd name="connsiteX140" fmla="*/ 1877980 w 2151063"/>
              <a:gd name="connsiteY140" fmla="*/ 981921 h 1182688"/>
              <a:gd name="connsiteX141" fmla="*/ 1902988 w 2151063"/>
              <a:gd name="connsiteY141" fmla="*/ 965259 h 1182688"/>
              <a:gd name="connsiteX142" fmla="*/ 1916485 w 2151063"/>
              <a:gd name="connsiteY142" fmla="*/ 956135 h 1182688"/>
              <a:gd name="connsiteX143" fmla="*/ 1941890 w 2151063"/>
              <a:gd name="connsiteY143" fmla="*/ 935109 h 1182688"/>
              <a:gd name="connsiteX144" fmla="*/ 1963723 w 2151063"/>
              <a:gd name="connsiteY144" fmla="*/ 912099 h 1182688"/>
              <a:gd name="connsiteX145" fmla="*/ 1982777 w 2151063"/>
              <a:gd name="connsiteY145" fmla="*/ 887899 h 1182688"/>
              <a:gd name="connsiteX146" fmla="*/ 1999449 w 2151063"/>
              <a:gd name="connsiteY146" fmla="*/ 862113 h 1182688"/>
              <a:gd name="connsiteX147" fmla="*/ 2013342 w 2151063"/>
              <a:gd name="connsiteY147" fmla="*/ 834739 h 1182688"/>
              <a:gd name="connsiteX148" fmla="*/ 2024457 w 2151063"/>
              <a:gd name="connsiteY148" fmla="*/ 806572 h 1182688"/>
              <a:gd name="connsiteX149" fmla="*/ 2032793 w 2151063"/>
              <a:gd name="connsiteY149" fmla="*/ 777612 h 1182688"/>
              <a:gd name="connsiteX150" fmla="*/ 2038351 w 2151063"/>
              <a:gd name="connsiteY150" fmla="*/ 747858 h 1182688"/>
              <a:gd name="connsiteX151" fmla="*/ 2041526 w 2151063"/>
              <a:gd name="connsiteY151" fmla="*/ 717707 h 1182688"/>
              <a:gd name="connsiteX152" fmla="*/ 2041526 w 2151063"/>
              <a:gd name="connsiteY152" fmla="*/ 671291 h 1182688"/>
              <a:gd name="connsiteX153" fmla="*/ 2032396 w 2151063"/>
              <a:gd name="connsiteY153" fmla="*/ 609403 h 1182688"/>
              <a:gd name="connsiteX154" fmla="*/ 2013342 w 2151063"/>
              <a:gd name="connsiteY154" fmla="*/ 548705 h 1182688"/>
              <a:gd name="connsiteX155" fmla="*/ 1999846 w 2151063"/>
              <a:gd name="connsiteY155" fmla="*/ 519745 h 1182688"/>
              <a:gd name="connsiteX156" fmla="*/ 1988731 w 2151063"/>
              <a:gd name="connsiteY156" fmla="*/ 497925 h 1182688"/>
              <a:gd name="connsiteX157" fmla="*/ 1962929 w 2151063"/>
              <a:gd name="connsiteY157" fmla="*/ 456667 h 1182688"/>
              <a:gd name="connsiteX158" fmla="*/ 1948241 w 2151063"/>
              <a:gd name="connsiteY158" fmla="*/ 437227 h 1182688"/>
              <a:gd name="connsiteX159" fmla="*/ 1925615 w 2151063"/>
              <a:gd name="connsiteY159" fmla="*/ 417788 h 1182688"/>
              <a:gd name="connsiteX160" fmla="*/ 1877980 w 2151063"/>
              <a:gd name="connsiteY160" fmla="*/ 381687 h 1182688"/>
              <a:gd name="connsiteX161" fmla="*/ 1827963 w 2151063"/>
              <a:gd name="connsiteY161" fmla="*/ 348759 h 1182688"/>
              <a:gd name="connsiteX162" fmla="*/ 1776756 w 2151063"/>
              <a:gd name="connsiteY162" fmla="*/ 319005 h 1182688"/>
              <a:gd name="connsiteX163" fmla="*/ 1750954 w 2151063"/>
              <a:gd name="connsiteY163" fmla="*/ 305120 h 1182688"/>
              <a:gd name="connsiteX164" fmla="*/ 1722373 w 2151063"/>
              <a:gd name="connsiteY164" fmla="*/ 290838 h 1182688"/>
              <a:gd name="connsiteX165" fmla="*/ 1664417 w 2151063"/>
              <a:gd name="connsiteY165" fmla="*/ 263068 h 1182688"/>
              <a:gd name="connsiteX166" fmla="*/ 1575896 w 2151063"/>
              <a:gd name="connsiteY166" fmla="*/ 225777 h 1182688"/>
              <a:gd name="connsiteX167" fmla="*/ 1454824 w 2151063"/>
              <a:gd name="connsiteY167" fmla="*/ 185708 h 1182688"/>
              <a:gd name="connsiteX168" fmla="*/ 1330973 w 2151063"/>
              <a:gd name="connsiteY168" fmla="*/ 154367 h 1182688"/>
              <a:gd name="connsiteX169" fmla="*/ 1205535 w 2151063"/>
              <a:gd name="connsiteY169" fmla="*/ 132548 h 1182688"/>
              <a:gd name="connsiteX170" fmla="*/ 1077715 w 2151063"/>
              <a:gd name="connsiteY170" fmla="*/ 118663 h 1182688"/>
              <a:gd name="connsiteX171" fmla="*/ 970360 w 2151063"/>
              <a:gd name="connsiteY171" fmla="*/ 31750 h 1182688"/>
              <a:gd name="connsiteX172" fmla="*/ 905670 w 2151063"/>
              <a:gd name="connsiteY172" fmla="*/ 32146 h 1182688"/>
              <a:gd name="connsiteX173" fmla="*/ 840582 w 2151063"/>
              <a:gd name="connsiteY173" fmla="*/ 35712 h 1182688"/>
              <a:gd name="connsiteX174" fmla="*/ 775891 w 2151063"/>
              <a:gd name="connsiteY174" fmla="*/ 41654 h 1182688"/>
              <a:gd name="connsiteX175" fmla="*/ 711994 w 2151063"/>
              <a:gd name="connsiteY175" fmla="*/ 51559 h 1182688"/>
              <a:gd name="connsiteX176" fmla="*/ 648098 w 2151063"/>
              <a:gd name="connsiteY176" fmla="*/ 64236 h 1182688"/>
              <a:gd name="connsiteX177" fmla="*/ 616744 w 2151063"/>
              <a:gd name="connsiteY177" fmla="*/ 71764 h 1182688"/>
              <a:gd name="connsiteX178" fmla="*/ 574279 w 2151063"/>
              <a:gd name="connsiteY178" fmla="*/ 82856 h 1182688"/>
              <a:gd name="connsiteX179" fmla="*/ 490538 w 2151063"/>
              <a:gd name="connsiteY179" fmla="*/ 110985 h 1182688"/>
              <a:gd name="connsiteX180" fmla="*/ 449263 w 2151063"/>
              <a:gd name="connsiteY180" fmla="*/ 128020 h 1182688"/>
              <a:gd name="connsiteX181" fmla="*/ 508794 w 2151063"/>
              <a:gd name="connsiteY181" fmla="*/ 115739 h 1182688"/>
              <a:gd name="connsiteX182" fmla="*/ 629048 w 2151063"/>
              <a:gd name="connsiteY182" fmla="*/ 96326 h 1182688"/>
              <a:gd name="connsiteX183" fmla="*/ 750491 w 2151063"/>
              <a:gd name="connsiteY183" fmla="*/ 83253 h 1182688"/>
              <a:gd name="connsiteX184" fmla="*/ 872729 w 2151063"/>
              <a:gd name="connsiteY184" fmla="*/ 77310 h 1182688"/>
              <a:gd name="connsiteX185" fmla="*/ 933451 w 2151063"/>
              <a:gd name="connsiteY185" fmla="*/ 76914 h 1182688"/>
              <a:gd name="connsiteX186" fmla="*/ 1003301 w 2151063"/>
              <a:gd name="connsiteY186" fmla="*/ 77706 h 1182688"/>
              <a:gd name="connsiteX187" fmla="*/ 1142207 w 2151063"/>
              <a:gd name="connsiteY187" fmla="*/ 87611 h 1182688"/>
              <a:gd name="connsiteX188" fmla="*/ 1245395 w 2151063"/>
              <a:gd name="connsiteY188" fmla="*/ 101873 h 1182688"/>
              <a:gd name="connsiteX189" fmla="*/ 1314451 w 2151063"/>
              <a:gd name="connsiteY189" fmla="*/ 114154 h 1182688"/>
              <a:gd name="connsiteX190" fmla="*/ 1382317 w 2151063"/>
              <a:gd name="connsiteY190" fmla="*/ 129209 h 1182688"/>
              <a:gd name="connsiteX191" fmla="*/ 1449785 w 2151063"/>
              <a:gd name="connsiteY191" fmla="*/ 146640 h 1182688"/>
              <a:gd name="connsiteX192" fmla="*/ 1483123 w 2151063"/>
              <a:gd name="connsiteY192" fmla="*/ 156148 h 1182688"/>
              <a:gd name="connsiteX193" fmla="*/ 1547417 w 2151063"/>
              <a:gd name="connsiteY193" fmla="*/ 176750 h 1182688"/>
              <a:gd name="connsiteX194" fmla="*/ 1643064 w 2151063"/>
              <a:gd name="connsiteY194" fmla="*/ 213197 h 1182688"/>
              <a:gd name="connsiteX195" fmla="*/ 1705770 w 2151063"/>
              <a:gd name="connsiteY195" fmla="*/ 240533 h 1182688"/>
              <a:gd name="connsiteX196" fmla="*/ 1736726 w 2151063"/>
              <a:gd name="connsiteY196" fmla="*/ 255588 h 1182688"/>
              <a:gd name="connsiteX197" fmla="*/ 1709342 w 2151063"/>
              <a:gd name="connsiteY197" fmla="*/ 238949 h 1182688"/>
              <a:gd name="connsiteX198" fmla="*/ 1653382 w 2151063"/>
              <a:gd name="connsiteY198" fmla="*/ 208047 h 1182688"/>
              <a:gd name="connsiteX199" fmla="*/ 1625601 w 2151063"/>
              <a:gd name="connsiteY199" fmla="*/ 193785 h 1182688"/>
              <a:gd name="connsiteX200" fmla="*/ 1596232 w 2151063"/>
              <a:gd name="connsiteY200" fmla="*/ 179523 h 1182688"/>
              <a:gd name="connsiteX201" fmla="*/ 1537495 w 2151063"/>
              <a:gd name="connsiteY201" fmla="*/ 152583 h 1182688"/>
              <a:gd name="connsiteX202" fmla="*/ 1477567 w 2151063"/>
              <a:gd name="connsiteY202" fmla="*/ 128416 h 1182688"/>
              <a:gd name="connsiteX203" fmla="*/ 1416448 w 2151063"/>
              <a:gd name="connsiteY203" fmla="*/ 107023 h 1182688"/>
              <a:gd name="connsiteX204" fmla="*/ 1354139 w 2151063"/>
              <a:gd name="connsiteY204" fmla="*/ 88007 h 1182688"/>
              <a:gd name="connsiteX205" fmla="*/ 1291432 w 2151063"/>
              <a:gd name="connsiteY205" fmla="*/ 72160 h 1182688"/>
              <a:gd name="connsiteX206" fmla="*/ 1227932 w 2151063"/>
              <a:gd name="connsiteY206" fmla="*/ 58294 h 1182688"/>
              <a:gd name="connsiteX207" fmla="*/ 1163638 w 2151063"/>
              <a:gd name="connsiteY207" fmla="*/ 47597 h 1182688"/>
              <a:gd name="connsiteX208" fmla="*/ 1099345 w 2151063"/>
              <a:gd name="connsiteY208" fmla="*/ 39277 h 1182688"/>
              <a:gd name="connsiteX209" fmla="*/ 1034654 w 2151063"/>
              <a:gd name="connsiteY209" fmla="*/ 34127 h 1182688"/>
              <a:gd name="connsiteX210" fmla="*/ 976240 w 2151063"/>
              <a:gd name="connsiteY210" fmla="*/ 0 h 1182688"/>
              <a:gd name="connsiteX211" fmla="*/ 1045347 w 2151063"/>
              <a:gd name="connsiteY211" fmla="*/ 3172 h 1182688"/>
              <a:gd name="connsiteX212" fmla="*/ 1114851 w 2151063"/>
              <a:gd name="connsiteY212" fmla="*/ 8723 h 1182688"/>
              <a:gd name="connsiteX213" fmla="*/ 1183959 w 2151063"/>
              <a:gd name="connsiteY213" fmla="*/ 18238 h 1182688"/>
              <a:gd name="connsiteX214" fmla="*/ 1252669 w 2151063"/>
              <a:gd name="connsiteY214" fmla="*/ 30529 h 1182688"/>
              <a:gd name="connsiteX215" fmla="*/ 1321379 w 2151063"/>
              <a:gd name="connsiteY215" fmla="*/ 45198 h 1182688"/>
              <a:gd name="connsiteX216" fmla="*/ 1389295 w 2151063"/>
              <a:gd name="connsiteY216" fmla="*/ 63833 h 1182688"/>
              <a:gd name="connsiteX217" fmla="*/ 1455622 w 2151063"/>
              <a:gd name="connsiteY217" fmla="*/ 85242 h 1182688"/>
              <a:gd name="connsiteX218" fmla="*/ 1521154 w 2151063"/>
              <a:gd name="connsiteY218" fmla="*/ 109427 h 1182688"/>
              <a:gd name="connsiteX219" fmla="*/ 1585496 w 2151063"/>
              <a:gd name="connsiteY219" fmla="*/ 136784 h 1182688"/>
              <a:gd name="connsiteX220" fmla="*/ 1647851 w 2151063"/>
              <a:gd name="connsiteY220" fmla="*/ 166916 h 1182688"/>
              <a:gd name="connsiteX221" fmla="*/ 1707823 w 2151063"/>
              <a:gd name="connsiteY221" fmla="*/ 200617 h 1182688"/>
              <a:gd name="connsiteX222" fmla="*/ 1766604 w 2151063"/>
              <a:gd name="connsiteY222" fmla="*/ 237093 h 1182688"/>
              <a:gd name="connsiteX223" fmla="*/ 1822605 w 2151063"/>
              <a:gd name="connsiteY223" fmla="*/ 275947 h 1182688"/>
              <a:gd name="connsiteX224" fmla="*/ 1849613 w 2151063"/>
              <a:gd name="connsiteY224" fmla="*/ 296961 h 1182688"/>
              <a:gd name="connsiteX225" fmla="*/ 1875826 w 2151063"/>
              <a:gd name="connsiteY225" fmla="*/ 317974 h 1182688"/>
              <a:gd name="connsiteX226" fmla="*/ 1924280 w 2151063"/>
              <a:gd name="connsiteY226" fmla="*/ 364362 h 1182688"/>
              <a:gd name="connsiteX227" fmla="*/ 1946919 w 2151063"/>
              <a:gd name="connsiteY227" fmla="*/ 388943 h 1182688"/>
              <a:gd name="connsiteX228" fmla="*/ 1957642 w 2151063"/>
              <a:gd name="connsiteY228" fmla="*/ 398458 h 1182688"/>
              <a:gd name="connsiteX229" fmla="*/ 1968366 w 2151063"/>
              <a:gd name="connsiteY229" fmla="*/ 407577 h 1182688"/>
              <a:gd name="connsiteX230" fmla="*/ 1991004 w 2151063"/>
              <a:gd name="connsiteY230" fmla="*/ 428194 h 1182688"/>
              <a:gd name="connsiteX231" fmla="*/ 2032707 w 2151063"/>
              <a:gd name="connsiteY231" fmla="*/ 472203 h 1182688"/>
              <a:gd name="connsiteX232" fmla="*/ 2069247 w 2151063"/>
              <a:gd name="connsiteY232" fmla="*/ 520177 h 1182688"/>
              <a:gd name="connsiteX233" fmla="*/ 2100226 w 2151063"/>
              <a:gd name="connsiteY233" fmla="*/ 572115 h 1182688"/>
              <a:gd name="connsiteX234" fmla="*/ 2124850 w 2151063"/>
              <a:gd name="connsiteY234" fmla="*/ 626432 h 1182688"/>
              <a:gd name="connsiteX235" fmla="*/ 2142325 w 2151063"/>
              <a:gd name="connsiteY235" fmla="*/ 683525 h 1182688"/>
              <a:gd name="connsiteX236" fmla="*/ 2151063 w 2151063"/>
              <a:gd name="connsiteY236" fmla="*/ 742600 h 1182688"/>
              <a:gd name="connsiteX237" fmla="*/ 2151063 w 2151063"/>
              <a:gd name="connsiteY237" fmla="*/ 803261 h 1182688"/>
              <a:gd name="connsiteX238" fmla="*/ 2147091 w 2151063"/>
              <a:gd name="connsiteY238" fmla="*/ 834186 h 1182688"/>
              <a:gd name="connsiteX239" fmla="*/ 2144311 w 2151063"/>
              <a:gd name="connsiteY239" fmla="*/ 848855 h 1182688"/>
              <a:gd name="connsiteX240" fmla="*/ 2136765 w 2151063"/>
              <a:gd name="connsiteY240" fmla="*/ 878195 h 1182688"/>
              <a:gd name="connsiteX241" fmla="*/ 2126439 w 2151063"/>
              <a:gd name="connsiteY241" fmla="*/ 905551 h 1182688"/>
              <a:gd name="connsiteX242" fmla="*/ 2114524 w 2151063"/>
              <a:gd name="connsiteY242" fmla="*/ 931322 h 1182688"/>
              <a:gd name="connsiteX243" fmla="*/ 2092282 w 2151063"/>
              <a:gd name="connsiteY243" fmla="*/ 966609 h 1182688"/>
              <a:gd name="connsiteX244" fmla="*/ 2055743 w 2151063"/>
              <a:gd name="connsiteY244" fmla="*/ 1008239 h 1182688"/>
              <a:gd name="connsiteX245" fmla="*/ 2013246 w 2151063"/>
              <a:gd name="connsiteY245" fmla="*/ 1043921 h 1182688"/>
              <a:gd name="connsiteX246" fmla="*/ 1964791 w 2151063"/>
              <a:gd name="connsiteY246" fmla="*/ 1074054 h 1182688"/>
              <a:gd name="connsiteX247" fmla="*/ 1912762 w 2151063"/>
              <a:gd name="connsiteY247" fmla="*/ 1098239 h 1182688"/>
              <a:gd name="connsiteX248" fmla="*/ 1857556 w 2151063"/>
              <a:gd name="connsiteY248" fmla="*/ 1117666 h 1182688"/>
              <a:gd name="connsiteX249" fmla="*/ 1829754 w 2151063"/>
              <a:gd name="connsiteY249" fmla="*/ 1125596 h 1182688"/>
              <a:gd name="connsiteX250" fmla="*/ 1792817 w 2151063"/>
              <a:gd name="connsiteY250" fmla="*/ 1134318 h 1182688"/>
              <a:gd name="connsiteX251" fmla="*/ 1717753 w 2151063"/>
              <a:gd name="connsiteY251" fmla="*/ 1148988 h 1182688"/>
              <a:gd name="connsiteX252" fmla="*/ 1641894 w 2151063"/>
              <a:gd name="connsiteY252" fmla="*/ 1160882 h 1182688"/>
              <a:gd name="connsiteX253" fmla="*/ 1565240 w 2151063"/>
              <a:gd name="connsiteY253" fmla="*/ 1169208 h 1182688"/>
              <a:gd name="connsiteX254" fmla="*/ 1450061 w 2151063"/>
              <a:gd name="connsiteY254" fmla="*/ 1177930 h 1182688"/>
              <a:gd name="connsiteX255" fmla="*/ 1295960 w 2151063"/>
              <a:gd name="connsiteY255" fmla="*/ 1181895 h 1182688"/>
              <a:gd name="connsiteX256" fmla="*/ 1219704 w 2151063"/>
              <a:gd name="connsiteY256" fmla="*/ 1182688 h 1182688"/>
              <a:gd name="connsiteX257" fmla="*/ 1137093 w 2151063"/>
              <a:gd name="connsiteY257" fmla="*/ 1182688 h 1182688"/>
              <a:gd name="connsiteX258" fmla="*/ 971076 w 2151063"/>
              <a:gd name="connsiteY258" fmla="*/ 1177930 h 1182688"/>
              <a:gd name="connsiteX259" fmla="*/ 723243 w 2151063"/>
              <a:gd name="connsiteY259" fmla="*/ 1163657 h 1182688"/>
              <a:gd name="connsiteX260" fmla="*/ 558021 w 2151063"/>
              <a:gd name="connsiteY260" fmla="*/ 1150177 h 1182688"/>
              <a:gd name="connsiteX261" fmla="*/ 552064 w 2151063"/>
              <a:gd name="connsiteY261" fmla="*/ 1148988 h 1182688"/>
              <a:gd name="connsiteX262" fmla="*/ 546504 w 2151063"/>
              <a:gd name="connsiteY262" fmla="*/ 1141851 h 1182688"/>
              <a:gd name="connsiteX263" fmla="*/ 546504 w 2151063"/>
              <a:gd name="connsiteY263" fmla="*/ 1132732 h 1182688"/>
              <a:gd name="connsiteX264" fmla="*/ 552064 w 2151063"/>
              <a:gd name="connsiteY264" fmla="*/ 1125992 h 1182688"/>
              <a:gd name="connsiteX265" fmla="*/ 558021 w 2151063"/>
              <a:gd name="connsiteY265" fmla="*/ 1125596 h 1182688"/>
              <a:gd name="connsiteX266" fmla="*/ 679555 w 2151063"/>
              <a:gd name="connsiteY266" fmla="*/ 1131146 h 1182688"/>
              <a:gd name="connsiteX267" fmla="*/ 801486 w 2151063"/>
              <a:gd name="connsiteY267" fmla="*/ 1136697 h 1182688"/>
              <a:gd name="connsiteX268" fmla="*/ 774081 w 2151063"/>
              <a:gd name="connsiteY268" fmla="*/ 1130750 h 1182688"/>
              <a:gd name="connsiteX269" fmla="*/ 747471 w 2151063"/>
              <a:gd name="connsiteY269" fmla="*/ 1124010 h 1182688"/>
              <a:gd name="connsiteX270" fmla="*/ 680349 w 2151063"/>
              <a:gd name="connsiteY270" fmla="*/ 1114494 h 1182688"/>
              <a:gd name="connsiteX271" fmla="*/ 614419 w 2151063"/>
              <a:gd name="connsiteY271" fmla="*/ 1102996 h 1182688"/>
              <a:gd name="connsiteX272" fmla="*/ 581057 w 2151063"/>
              <a:gd name="connsiteY272" fmla="*/ 1096256 h 1182688"/>
              <a:gd name="connsiteX273" fmla="*/ 515127 w 2151063"/>
              <a:gd name="connsiteY273" fmla="*/ 1079604 h 1182688"/>
              <a:gd name="connsiteX274" fmla="*/ 450389 w 2151063"/>
              <a:gd name="connsiteY274" fmla="*/ 1060177 h 1182688"/>
              <a:gd name="connsiteX275" fmla="*/ 386445 w 2151063"/>
              <a:gd name="connsiteY275" fmla="*/ 1036388 h 1182688"/>
              <a:gd name="connsiteX276" fmla="*/ 325281 w 2151063"/>
              <a:gd name="connsiteY276" fmla="*/ 1007842 h 1182688"/>
              <a:gd name="connsiteX277" fmla="*/ 266500 w 2151063"/>
              <a:gd name="connsiteY277" fmla="*/ 974935 h 1182688"/>
              <a:gd name="connsiteX278" fmla="*/ 210896 w 2151063"/>
              <a:gd name="connsiteY278" fmla="*/ 936476 h 1182688"/>
              <a:gd name="connsiteX279" fmla="*/ 159265 w 2151063"/>
              <a:gd name="connsiteY279" fmla="*/ 891675 h 1182688"/>
              <a:gd name="connsiteX280" fmla="*/ 135832 w 2151063"/>
              <a:gd name="connsiteY280" fmla="*/ 867093 h 1182688"/>
              <a:gd name="connsiteX281" fmla="*/ 116370 w 2151063"/>
              <a:gd name="connsiteY281" fmla="*/ 844891 h 1182688"/>
              <a:gd name="connsiteX282" fmla="*/ 80625 w 2151063"/>
              <a:gd name="connsiteY282" fmla="*/ 797710 h 1182688"/>
              <a:gd name="connsiteX283" fmla="*/ 50838 w 2151063"/>
              <a:gd name="connsiteY283" fmla="*/ 746564 h 1182688"/>
              <a:gd name="connsiteX284" fmla="*/ 27802 w 2151063"/>
              <a:gd name="connsiteY284" fmla="*/ 693833 h 1182688"/>
              <a:gd name="connsiteX285" fmla="*/ 11121 w 2151063"/>
              <a:gd name="connsiteY285" fmla="*/ 638326 h 1182688"/>
              <a:gd name="connsiteX286" fmla="*/ 1589 w 2151063"/>
              <a:gd name="connsiteY286" fmla="*/ 581234 h 1182688"/>
              <a:gd name="connsiteX287" fmla="*/ 0 w 2151063"/>
              <a:gd name="connsiteY287" fmla="*/ 523348 h 1182688"/>
              <a:gd name="connsiteX288" fmla="*/ 7149 w 2151063"/>
              <a:gd name="connsiteY288" fmla="*/ 464273 h 1182688"/>
              <a:gd name="connsiteX289" fmla="*/ 14298 w 2151063"/>
              <a:gd name="connsiteY289" fmla="*/ 434934 h 1182688"/>
              <a:gd name="connsiteX290" fmla="*/ 22639 w 2151063"/>
              <a:gd name="connsiteY290" fmla="*/ 406388 h 1182688"/>
              <a:gd name="connsiteX291" fmla="*/ 45674 w 2151063"/>
              <a:gd name="connsiteY291" fmla="*/ 355639 h 1182688"/>
              <a:gd name="connsiteX292" fmla="*/ 75065 w 2151063"/>
              <a:gd name="connsiteY292" fmla="*/ 311630 h 1182688"/>
              <a:gd name="connsiteX293" fmla="*/ 110413 w 2151063"/>
              <a:gd name="connsiteY293" fmla="*/ 272776 h 1182688"/>
              <a:gd name="connsiteX294" fmla="*/ 150527 w 2151063"/>
              <a:gd name="connsiteY294" fmla="*/ 239868 h 1182688"/>
              <a:gd name="connsiteX295" fmla="*/ 195407 w 2151063"/>
              <a:gd name="connsiteY295" fmla="*/ 211718 h 1182688"/>
              <a:gd name="connsiteX296" fmla="*/ 243861 w 2151063"/>
              <a:gd name="connsiteY296" fmla="*/ 188723 h 1182688"/>
              <a:gd name="connsiteX297" fmla="*/ 294699 w 2151063"/>
              <a:gd name="connsiteY297" fmla="*/ 168502 h 1182688"/>
              <a:gd name="connsiteX298" fmla="*/ 320912 w 2151063"/>
              <a:gd name="connsiteY298" fmla="*/ 160573 h 1182688"/>
              <a:gd name="connsiteX299" fmla="*/ 348317 w 2151063"/>
              <a:gd name="connsiteY299" fmla="*/ 143524 h 1182688"/>
              <a:gd name="connsiteX300" fmla="*/ 404317 w 2151063"/>
              <a:gd name="connsiteY300" fmla="*/ 112599 h 1182688"/>
              <a:gd name="connsiteX301" fmla="*/ 462701 w 2151063"/>
              <a:gd name="connsiteY301" fmla="*/ 86432 h 1182688"/>
              <a:gd name="connsiteX302" fmla="*/ 523468 w 2151063"/>
              <a:gd name="connsiteY302" fmla="*/ 64229 h 1182688"/>
              <a:gd name="connsiteX303" fmla="*/ 585029 w 2151063"/>
              <a:gd name="connsiteY303" fmla="*/ 45991 h 1182688"/>
              <a:gd name="connsiteX304" fmla="*/ 647781 w 2151063"/>
              <a:gd name="connsiteY304" fmla="*/ 30925 h 1182688"/>
              <a:gd name="connsiteX305" fmla="*/ 711328 w 2151063"/>
              <a:gd name="connsiteY305" fmla="*/ 19427 h 1182688"/>
              <a:gd name="connsiteX306" fmla="*/ 774478 w 2151063"/>
              <a:gd name="connsiteY306" fmla="*/ 10308 h 1182688"/>
              <a:gd name="connsiteX307" fmla="*/ 805854 w 2151063"/>
              <a:gd name="connsiteY307" fmla="*/ 7137 h 1182688"/>
              <a:gd name="connsiteX308" fmla="*/ 839614 w 2151063"/>
              <a:gd name="connsiteY308" fmla="*/ 4361 h 1182688"/>
              <a:gd name="connsiteX309" fmla="*/ 907927 w 2151063"/>
              <a:gd name="connsiteY309" fmla="*/ 396 h 118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2151063" h="1182688">
                <a:moveTo>
                  <a:pt x="2044671" y="546100"/>
                </a:moveTo>
                <a:lnTo>
                  <a:pt x="2052215" y="567545"/>
                </a:lnTo>
                <a:lnTo>
                  <a:pt x="2064523" y="611628"/>
                </a:lnTo>
                <a:lnTo>
                  <a:pt x="2072464" y="657298"/>
                </a:lnTo>
                <a:lnTo>
                  <a:pt x="2074847" y="704161"/>
                </a:lnTo>
                <a:lnTo>
                  <a:pt x="2073258" y="728386"/>
                </a:lnTo>
                <a:lnTo>
                  <a:pt x="2070876" y="758171"/>
                </a:lnTo>
                <a:lnTo>
                  <a:pt x="2056979" y="813771"/>
                </a:lnTo>
                <a:lnTo>
                  <a:pt x="2034745" y="864207"/>
                </a:lnTo>
                <a:lnTo>
                  <a:pt x="2004966" y="909481"/>
                </a:lnTo>
                <a:lnTo>
                  <a:pt x="1968438" y="949989"/>
                </a:lnTo>
                <a:lnTo>
                  <a:pt x="1926350" y="985731"/>
                </a:lnTo>
                <a:lnTo>
                  <a:pt x="1879102" y="1015913"/>
                </a:lnTo>
                <a:lnTo>
                  <a:pt x="1827882" y="1041330"/>
                </a:lnTo>
                <a:lnTo>
                  <a:pt x="1801280" y="1052053"/>
                </a:lnTo>
                <a:lnTo>
                  <a:pt x="1767928" y="1064364"/>
                </a:lnTo>
                <a:lnTo>
                  <a:pt x="1699239" y="1085015"/>
                </a:lnTo>
                <a:lnTo>
                  <a:pt x="1629358" y="1102092"/>
                </a:lnTo>
                <a:lnTo>
                  <a:pt x="1557889" y="1114801"/>
                </a:lnTo>
                <a:lnTo>
                  <a:pt x="1449892" y="1129892"/>
                </a:lnTo>
                <a:lnTo>
                  <a:pt x="1304969" y="1141012"/>
                </a:lnTo>
                <a:lnTo>
                  <a:pt x="1234692" y="1144189"/>
                </a:lnTo>
                <a:lnTo>
                  <a:pt x="1219604" y="1144586"/>
                </a:lnTo>
                <a:lnTo>
                  <a:pt x="1204913" y="1145380"/>
                </a:lnTo>
                <a:lnTo>
                  <a:pt x="1205310" y="1146969"/>
                </a:lnTo>
                <a:lnTo>
                  <a:pt x="1205310" y="1147763"/>
                </a:lnTo>
                <a:lnTo>
                  <a:pt x="1259309" y="1147366"/>
                </a:lnTo>
                <a:lnTo>
                  <a:pt x="1367306" y="1143792"/>
                </a:lnTo>
                <a:lnTo>
                  <a:pt x="1420908" y="1140615"/>
                </a:lnTo>
                <a:lnTo>
                  <a:pt x="1484832" y="1137040"/>
                </a:lnTo>
                <a:lnTo>
                  <a:pt x="1616256" y="1127906"/>
                </a:lnTo>
                <a:lnTo>
                  <a:pt x="1715915" y="1114404"/>
                </a:lnTo>
                <a:lnTo>
                  <a:pt x="1781031" y="1101298"/>
                </a:lnTo>
                <a:lnTo>
                  <a:pt x="1844558" y="1084618"/>
                </a:lnTo>
                <a:lnTo>
                  <a:pt x="1905307" y="1062379"/>
                </a:lnTo>
                <a:lnTo>
                  <a:pt x="1934291" y="1048876"/>
                </a:lnTo>
                <a:lnTo>
                  <a:pt x="1948982" y="1041727"/>
                </a:lnTo>
                <a:lnTo>
                  <a:pt x="1975584" y="1025445"/>
                </a:lnTo>
                <a:lnTo>
                  <a:pt x="2000201" y="1007176"/>
                </a:lnTo>
                <a:lnTo>
                  <a:pt x="2022436" y="987717"/>
                </a:lnTo>
                <a:lnTo>
                  <a:pt x="2041892" y="966668"/>
                </a:lnTo>
                <a:lnTo>
                  <a:pt x="2059362" y="943635"/>
                </a:lnTo>
                <a:lnTo>
                  <a:pt x="2074450" y="919409"/>
                </a:lnTo>
                <a:lnTo>
                  <a:pt x="2087155" y="893992"/>
                </a:lnTo>
                <a:lnTo>
                  <a:pt x="2097081" y="867781"/>
                </a:lnTo>
                <a:lnTo>
                  <a:pt x="2105419" y="840379"/>
                </a:lnTo>
                <a:lnTo>
                  <a:pt x="2112566" y="797885"/>
                </a:lnTo>
                <a:lnTo>
                  <a:pt x="2112963" y="739109"/>
                </a:lnTo>
                <a:lnTo>
                  <a:pt x="2103831" y="678744"/>
                </a:lnTo>
                <a:lnTo>
                  <a:pt x="2094699" y="648561"/>
                </a:lnTo>
                <a:lnTo>
                  <a:pt x="2084773" y="621159"/>
                </a:lnTo>
                <a:lnTo>
                  <a:pt x="2059362" y="569928"/>
                </a:lnTo>
                <a:close/>
                <a:moveTo>
                  <a:pt x="233158" y="230187"/>
                </a:moveTo>
                <a:lnTo>
                  <a:pt x="206541" y="244085"/>
                </a:lnTo>
                <a:lnTo>
                  <a:pt x="158870" y="277836"/>
                </a:lnTo>
                <a:lnTo>
                  <a:pt x="117952" y="317146"/>
                </a:lnTo>
                <a:lnTo>
                  <a:pt x="84980" y="362810"/>
                </a:lnTo>
                <a:lnTo>
                  <a:pt x="59953" y="412444"/>
                </a:lnTo>
                <a:lnTo>
                  <a:pt x="43268" y="466446"/>
                </a:lnTo>
                <a:lnTo>
                  <a:pt x="34925" y="523624"/>
                </a:lnTo>
                <a:lnTo>
                  <a:pt x="36117" y="582788"/>
                </a:lnTo>
                <a:lnTo>
                  <a:pt x="40090" y="613363"/>
                </a:lnTo>
                <a:lnTo>
                  <a:pt x="46446" y="643143"/>
                </a:lnTo>
                <a:lnTo>
                  <a:pt x="65117" y="699528"/>
                </a:lnTo>
                <a:lnTo>
                  <a:pt x="91336" y="753133"/>
                </a:lnTo>
                <a:lnTo>
                  <a:pt x="123514" y="802767"/>
                </a:lnTo>
                <a:lnTo>
                  <a:pt x="162446" y="848430"/>
                </a:lnTo>
                <a:lnTo>
                  <a:pt x="205350" y="889726"/>
                </a:lnTo>
                <a:lnTo>
                  <a:pt x="252226" y="927051"/>
                </a:lnTo>
                <a:lnTo>
                  <a:pt x="302281" y="959611"/>
                </a:lnTo>
                <a:lnTo>
                  <a:pt x="328103" y="973906"/>
                </a:lnTo>
                <a:lnTo>
                  <a:pt x="356308" y="988994"/>
                </a:lnTo>
                <a:lnTo>
                  <a:pt x="414706" y="1014010"/>
                </a:lnTo>
                <a:lnTo>
                  <a:pt x="444500" y="1025525"/>
                </a:lnTo>
                <a:lnTo>
                  <a:pt x="419076" y="1013613"/>
                </a:lnTo>
                <a:lnTo>
                  <a:pt x="371007" y="988597"/>
                </a:lnTo>
                <a:lnTo>
                  <a:pt x="347171" y="973906"/>
                </a:lnTo>
                <a:lnTo>
                  <a:pt x="322541" y="958420"/>
                </a:lnTo>
                <a:lnTo>
                  <a:pt x="274473" y="922683"/>
                </a:lnTo>
                <a:lnTo>
                  <a:pt x="229583" y="882579"/>
                </a:lnTo>
                <a:lnTo>
                  <a:pt x="189459" y="838106"/>
                </a:lnTo>
                <a:lnTo>
                  <a:pt x="154103" y="790458"/>
                </a:lnTo>
                <a:lnTo>
                  <a:pt x="124706" y="738838"/>
                </a:lnTo>
                <a:lnTo>
                  <a:pt x="102062" y="683645"/>
                </a:lnTo>
                <a:lnTo>
                  <a:pt x="86966" y="625672"/>
                </a:lnTo>
                <a:lnTo>
                  <a:pt x="83391" y="595892"/>
                </a:lnTo>
                <a:lnTo>
                  <a:pt x="81405" y="569685"/>
                </a:lnTo>
                <a:lnTo>
                  <a:pt x="83391" y="518462"/>
                </a:lnTo>
                <a:lnTo>
                  <a:pt x="92131" y="468828"/>
                </a:lnTo>
                <a:lnTo>
                  <a:pt x="106829" y="419591"/>
                </a:lnTo>
                <a:lnTo>
                  <a:pt x="127089" y="373531"/>
                </a:lnTo>
                <a:lnTo>
                  <a:pt x="152117" y="329058"/>
                </a:lnTo>
                <a:lnTo>
                  <a:pt x="181911" y="287366"/>
                </a:lnTo>
                <a:lnTo>
                  <a:pt x="215281" y="248452"/>
                </a:lnTo>
                <a:close/>
                <a:moveTo>
                  <a:pt x="950292" y="112712"/>
                </a:moveTo>
                <a:lnTo>
                  <a:pt x="822075" y="115489"/>
                </a:lnTo>
                <a:lnTo>
                  <a:pt x="758561" y="119456"/>
                </a:lnTo>
                <a:lnTo>
                  <a:pt x="705369" y="124217"/>
                </a:lnTo>
                <a:lnTo>
                  <a:pt x="597397" y="136118"/>
                </a:lnTo>
                <a:lnTo>
                  <a:pt x="488631" y="153574"/>
                </a:lnTo>
                <a:lnTo>
                  <a:pt x="381849" y="178170"/>
                </a:lnTo>
                <a:lnTo>
                  <a:pt x="329848" y="193643"/>
                </a:lnTo>
                <a:lnTo>
                  <a:pt x="309206" y="208321"/>
                </a:lnTo>
                <a:lnTo>
                  <a:pt x="270304" y="239662"/>
                </a:lnTo>
                <a:lnTo>
                  <a:pt x="234181" y="274970"/>
                </a:lnTo>
                <a:lnTo>
                  <a:pt x="201631" y="313848"/>
                </a:lnTo>
                <a:lnTo>
                  <a:pt x="186943" y="334874"/>
                </a:lnTo>
                <a:lnTo>
                  <a:pt x="169080" y="362248"/>
                </a:lnTo>
                <a:lnTo>
                  <a:pt x="142087" y="418185"/>
                </a:lnTo>
                <a:lnTo>
                  <a:pt x="124621" y="475709"/>
                </a:lnTo>
                <a:lnTo>
                  <a:pt x="115888" y="534423"/>
                </a:lnTo>
                <a:lnTo>
                  <a:pt x="115888" y="593534"/>
                </a:lnTo>
                <a:lnTo>
                  <a:pt x="125415" y="652249"/>
                </a:lnTo>
                <a:lnTo>
                  <a:pt x="144469" y="709773"/>
                </a:lnTo>
                <a:lnTo>
                  <a:pt x="172256" y="765313"/>
                </a:lnTo>
                <a:lnTo>
                  <a:pt x="189722" y="792290"/>
                </a:lnTo>
                <a:lnTo>
                  <a:pt x="209570" y="818870"/>
                </a:lnTo>
                <a:lnTo>
                  <a:pt x="252044" y="866080"/>
                </a:lnTo>
                <a:lnTo>
                  <a:pt x="300076" y="908132"/>
                </a:lnTo>
                <a:lnTo>
                  <a:pt x="352077" y="944630"/>
                </a:lnTo>
                <a:lnTo>
                  <a:pt x="407651" y="976764"/>
                </a:lnTo>
                <a:lnTo>
                  <a:pt x="465210" y="1004931"/>
                </a:lnTo>
                <a:lnTo>
                  <a:pt x="524754" y="1029131"/>
                </a:lnTo>
                <a:lnTo>
                  <a:pt x="585488" y="1050157"/>
                </a:lnTo>
                <a:lnTo>
                  <a:pt x="616054" y="1059281"/>
                </a:lnTo>
                <a:lnTo>
                  <a:pt x="666467" y="1074753"/>
                </a:lnTo>
                <a:lnTo>
                  <a:pt x="717675" y="1089432"/>
                </a:lnTo>
                <a:lnTo>
                  <a:pt x="795875" y="1098953"/>
                </a:lnTo>
                <a:lnTo>
                  <a:pt x="873282" y="1105697"/>
                </a:lnTo>
                <a:lnTo>
                  <a:pt x="943940" y="1111251"/>
                </a:lnTo>
                <a:lnTo>
                  <a:pt x="1085654" y="1116012"/>
                </a:lnTo>
                <a:lnTo>
                  <a:pt x="1227765" y="1113632"/>
                </a:lnTo>
                <a:lnTo>
                  <a:pt x="1369081" y="1103714"/>
                </a:lnTo>
                <a:lnTo>
                  <a:pt x="1440136" y="1096176"/>
                </a:lnTo>
                <a:lnTo>
                  <a:pt x="1498886" y="1089432"/>
                </a:lnTo>
                <a:lnTo>
                  <a:pt x="1589392" y="1075944"/>
                </a:lnTo>
                <a:lnTo>
                  <a:pt x="1650127" y="1064439"/>
                </a:lnTo>
                <a:lnTo>
                  <a:pt x="1709670" y="1050554"/>
                </a:lnTo>
                <a:lnTo>
                  <a:pt x="1768420" y="1032701"/>
                </a:lnTo>
                <a:lnTo>
                  <a:pt x="1824391" y="1010088"/>
                </a:lnTo>
                <a:lnTo>
                  <a:pt x="1877980" y="981921"/>
                </a:lnTo>
                <a:lnTo>
                  <a:pt x="1902988" y="965259"/>
                </a:lnTo>
                <a:lnTo>
                  <a:pt x="1916485" y="956135"/>
                </a:lnTo>
                <a:lnTo>
                  <a:pt x="1941890" y="935109"/>
                </a:lnTo>
                <a:lnTo>
                  <a:pt x="1963723" y="912099"/>
                </a:lnTo>
                <a:lnTo>
                  <a:pt x="1982777" y="887899"/>
                </a:lnTo>
                <a:lnTo>
                  <a:pt x="1999449" y="862113"/>
                </a:lnTo>
                <a:lnTo>
                  <a:pt x="2013342" y="834739"/>
                </a:lnTo>
                <a:lnTo>
                  <a:pt x="2024457" y="806572"/>
                </a:lnTo>
                <a:lnTo>
                  <a:pt x="2032793" y="777612"/>
                </a:lnTo>
                <a:lnTo>
                  <a:pt x="2038351" y="747858"/>
                </a:lnTo>
                <a:lnTo>
                  <a:pt x="2041526" y="717707"/>
                </a:lnTo>
                <a:lnTo>
                  <a:pt x="2041526" y="671291"/>
                </a:lnTo>
                <a:lnTo>
                  <a:pt x="2032396" y="609403"/>
                </a:lnTo>
                <a:lnTo>
                  <a:pt x="2013342" y="548705"/>
                </a:lnTo>
                <a:lnTo>
                  <a:pt x="1999846" y="519745"/>
                </a:lnTo>
                <a:lnTo>
                  <a:pt x="1988731" y="497925"/>
                </a:lnTo>
                <a:lnTo>
                  <a:pt x="1962929" y="456667"/>
                </a:lnTo>
                <a:lnTo>
                  <a:pt x="1948241" y="437227"/>
                </a:lnTo>
                <a:lnTo>
                  <a:pt x="1925615" y="417788"/>
                </a:lnTo>
                <a:lnTo>
                  <a:pt x="1877980" y="381687"/>
                </a:lnTo>
                <a:lnTo>
                  <a:pt x="1827963" y="348759"/>
                </a:lnTo>
                <a:lnTo>
                  <a:pt x="1776756" y="319005"/>
                </a:lnTo>
                <a:lnTo>
                  <a:pt x="1750954" y="305120"/>
                </a:lnTo>
                <a:lnTo>
                  <a:pt x="1722373" y="290838"/>
                </a:lnTo>
                <a:lnTo>
                  <a:pt x="1664417" y="263068"/>
                </a:lnTo>
                <a:lnTo>
                  <a:pt x="1575896" y="225777"/>
                </a:lnTo>
                <a:lnTo>
                  <a:pt x="1454824" y="185708"/>
                </a:lnTo>
                <a:lnTo>
                  <a:pt x="1330973" y="154367"/>
                </a:lnTo>
                <a:lnTo>
                  <a:pt x="1205535" y="132548"/>
                </a:lnTo>
                <a:lnTo>
                  <a:pt x="1077715" y="118663"/>
                </a:lnTo>
                <a:close/>
                <a:moveTo>
                  <a:pt x="970360" y="31750"/>
                </a:moveTo>
                <a:lnTo>
                  <a:pt x="905670" y="32146"/>
                </a:lnTo>
                <a:lnTo>
                  <a:pt x="840582" y="35712"/>
                </a:lnTo>
                <a:lnTo>
                  <a:pt x="775891" y="41654"/>
                </a:lnTo>
                <a:lnTo>
                  <a:pt x="711994" y="51559"/>
                </a:lnTo>
                <a:lnTo>
                  <a:pt x="648098" y="64236"/>
                </a:lnTo>
                <a:lnTo>
                  <a:pt x="616744" y="71764"/>
                </a:lnTo>
                <a:lnTo>
                  <a:pt x="574279" y="82856"/>
                </a:lnTo>
                <a:lnTo>
                  <a:pt x="490538" y="110985"/>
                </a:lnTo>
                <a:lnTo>
                  <a:pt x="449263" y="128020"/>
                </a:lnTo>
                <a:lnTo>
                  <a:pt x="508794" y="115739"/>
                </a:lnTo>
                <a:lnTo>
                  <a:pt x="629048" y="96326"/>
                </a:lnTo>
                <a:lnTo>
                  <a:pt x="750491" y="83253"/>
                </a:lnTo>
                <a:lnTo>
                  <a:pt x="872729" y="77310"/>
                </a:lnTo>
                <a:lnTo>
                  <a:pt x="933451" y="76914"/>
                </a:lnTo>
                <a:lnTo>
                  <a:pt x="1003301" y="77706"/>
                </a:lnTo>
                <a:lnTo>
                  <a:pt x="1142207" y="87611"/>
                </a:lnTo>
                <a:lnTo>
                  <a:pt x="1245395" y="101873"/>
                </a:lnTo>
                <a:lnTo>
                  <a:pt x="1314451" y="114154"/>
                </a:lnTo>
                <a:lnTo>
                  <a:pt x="1382317" y="129209"/>
                </a:lnTo>
                <a:lnTo>
                  <a:pt x="1449785" y="146640"/>
                </a:lnTo>
                <a:lnTo>
                  <a:pt x="1483123" y="156148"/>
                </a:lnTo>
                <a:lnTo>
                  <a:pt x="1547417" y="176750"/>
                </a:lnTo>
                <a:lnTo>
                  <a:pt x="1643064" y="213197"/>
                </a:lnTo>
                <a:lnTo>
                  <a:pt x="1705770" y="240533"/>
                </a:lnTo>
                <a:lnTo>
                  <a:pt x="1736726" y="255588"/>
                </a:lnTo>
                <a:lnTo>
                  <a:pt x="1709342" y="238949"/>
                </a:lnTo>
                <a:lnTo>
                  <a:pt x="1653382" y="208047"/>
                </a:lnTo>
                <a:lnTo>
                  <a:pt x="1625601" y="193785"/>
                </a:lnTo>
                <a:lnTo>
                  <a:pt x="1596232" y="179523"/>
                </a:lnTo>
                <a:lnTo>
                  <a:pt x="1537495" y="152583"/>
                </a:lnTo>
                <a:lnTo>
                  <a:pt x="1477567" y="128416"/>
                </a:lnTo>
                <a:lnTo>
                  <a:pt x="1416448" y="107023"/>
                </a:lnTo>
                <a:lnTo>
                  <a:pt x="1354139" y="88007"/>
                </a:lnTo>
                <a:lnTo>
                  <a:pt x="1291432" y="72160"/>
                </a:lnTo>
                <a:lnTo>
                  <a:pt x="1227932" y="58294"/>
                </a:lnTo>
                <a:lnTo>
                  <a:pt x="1163638" y="47597"/>
                </a:lnTo>
                <a:lnTo>
                  <a:pt x="1099345" y="39277"/>
                </a:lnTo>
                <a:lnTo>
                  <a:pt x="1034654" y="34127"/>
                </a:lnTo>
                <a:close/>
                <a:moveTo>
                  <a:pt x="976240" y="0"/>
                </a:moveTo>
                <a:lnTo>
                  <a:pt x="1045347" y="3172"/>
                </a:lnTo>
                <a:lnTo>
                  <a:pt x="1114851" y="8723"/>
                </a:lnTo>
                <a:lnTo>
                  <a:pt x="1183959" y="18238"/>
                </a:lnTo>
                <a:lnTo>
                  <a:pt x="1252669" y="30529"/>
                </a:lnTo>
                <a:lnTo>
                  <a:pt x="1321379" y="45198"/>
                </a:lnTo>
                <a:lnTo>
                  <a:pt x="1389295" y="63833"/>
                </a:lnTo>
                <a:lnTo>
                  <a:pt x="1455622" y="85242"/>
                </a:lnTo>
                <a:lnTo>
                  <a:pt x="1521154" y="109427"/>
                </a:lnTo>
                <a:lnTo>
                  <a:pt x="1585496" y="136784"/>
                </a:lnTo>
                <a:lnTo>
                  <a:pt x="1647851" y="166916"/>
                </a:lnTo>
                <a:lnTo>
                  <a:pt x="1707823" y="200617"/>
                </a:lnTo>
                <a:lnTo>
                  <a:pt x="1766604" y="237093"/>
                </a:lnTo>
                <a:lnTo>
                  <a:pt x="1822605" y="275947"/>
                </a:lnTo>
                <a:lnTo>
                  <a:pt x="1849613" y="296961"/>
                </a:lnTo>
                <a:lnTo>
                  <a:pt x="1875826" y="317974"/>
                </a:lnTo>
                <a:lnTo>
                  <a:pt x="1924280" y="364362"/>
                </a:lnTo>
                <a:lnTo>
                  <a:pt x="1946919" y="388943"/>
                </a:lnTo>
                <a:lnTo>
                  <a:pt x="1957642" y="398458"/>
                </a:lnTo>
                <a:lnTo>
                  <a:pt x="1968366" y="407577"/>
                </a:lnTo>
                <a:lnTo>
                  <a:pt x="1991004" y="428194"/>
                </a:lnTo>
                <a:lnTo>
                  <a:pt x="2032707" y="472203"/>
                </a:lnTo>
                <a:lnTo>
                  <a:pt x="2069247" y="520177"/>
                </a:lnTo>
                <a:lnTo>
                  <a:pt x="2100226" y="572115"/>
                </a:lnTo>
                <a:lnTo>
                  <a:pt x="2124850" y="626432"/>
                </a:lnTo>
                <a:lnTo>
                  <a:pt x="2142325" y="683525"/>
                </a:lnTo>
                <a:lnTo>
                  <a:pt x="2151063" y="742600"/>
                </a:lnTo>
                <a:lnTo>
                  <a:pt x="2151063" y="803261"/>
                </a:lnTo>
                <a:lnTo>
                  <a:pt x="2147091" y="834186"/>
                </a:lnTo>
                <a:lnTo>
                  <a:pt x="2144311" y="848855"/>
                </a:lnTo>
                <a:lnTo>
                  <a:pt x="2136765" y="878195"/>
                </a:lnTo>
                <a:lnTo>
                  <a:pt x="2126439" y="905551"/>
                </a:lnTo>
                <a:lnTo>
                  <a:pt x="2114524" y="931322"/>
                </a:lnTo>
                <a:lnTo>
                  <a:pt x="2092282" y="966609"/>
                </a:lnTo>
                <a:lnTo>
                  <a:pt x="2055743" y="1008239"/>
                </a:lnTo>
                <a:lnTo>
                  <a:pt x="2013246" y="1043921"/>
                </a:lnTo>
                <a:lnTo>
                  <a:pt x="1964791" y="1074054"/>
                </a:lnTo>
                <a:lnTo>
                  <a:pt x="1912762" y="1098239"/>
                </a:lnTo>
                <a:lnTo>
                  <a:pt x="1857556" y="1117666"/>
                </a:lnTo>
                <a:lnTo>
                  <a:pt x="1829754" y="1125596"/>
                </a:lnTo>
                <a:lnTo>
                  <a:pt x="1792817" y="1134318"/>
                </a:lnTo>
                <a:lnTo>
                  <a:pt x="1717753" y="1148988"/>
                </a:lnTo>
                <a:lnTo>
                  <a:pt x="1641894" y="1160882"/>
                </a:lnTo>
                <a:lnTo>
                  <a:pt x="1565240" y="1169208"/>
                </a:lnTo>
                <a:lnTo>
                  <a:pt x="1450061" y="1177930"/>
                </a:lnTo>
                <a:lnTo>
                  <a:pt x="1295960" y="1181895"/>
                </a:lnTo>
                <a:lnTo>
                  <a:pt x="1219704" y="1182688"/>
                </a:lnTo>
                <a:lnTo>
                  <a:pt x="1137093" y="1182688"/>
                </a:lnTo>
                <a:lnTo>
                  <a:pt x="971076" y="1177930"/>
                </a:lnTo>
                <a:lnTo>
                  <a:pt x="723243" y="1163657"/>
                </a:lnTo>
                <a:lnTo>
                  <a:pt x="558021" y="1150177"/>
                </a:lnTo>
                <a:lnTo>
                  <a:pt x="552064" y="1148988"/>
                </a:lnTo>
                <a:lnTo>
                  <a:pt x="546504" y="1141851"/>
                </a:lnTo>
                <a:lnTo>
                  <a:pt x="546504" y="1132732"/>
                </a:lnTo>
                <a:lnTo>
                  <a:pt x="552064" y="1125992"/>
                </a:lnTo>
                <a:lnTo>
                  <a:pt x="558021" y="1125596"/>
                </a:lnTo>
                <a:lnTo>
                  <a:pt x="679555" y="1131146"/>
                </a:lnTo>
                <a:lnTo>
                  <a:pt x="801486" y="1136697"/>
                </a:lnTo>
                <a:lnTo>
                  <a:pt x="774081" y="1130750"/>
                </a:lnTo>
                <a:lnTo>
                  <a:pt x="747471" y="1124010"/>
                </a:lnTo>
                <a:lnTo>
                  <a:pt x="680349" y="1114494"/>
                </a:lnTo>
                <a:lnTo>
                  <a:pt x="614419" y="1102996"/>
                </a:lnTo>
                <a:lnTo>
                  <a:pt x="581057" y="1096256"/>
                </a:lnTo>
                <a:lnTo>
                  <a:pt x="515127" y="1079604"/>
                </a:lnTo>
                <a:lnTo>
                  <a:pt x="450389" y="1060177"/>
                </a:lnTo>
                <a:lnTo>
                  <a:pt x="386445" y="1036388"/>
                </a:lnTo>
                <a:lnTo>
                  <a:pt x="325281" y="1007842"/>
                </a:lnTo>
                <a:lnTo>
                  <a:pt x="266500" y="974935"/>
                </a:lnTo>
                <a:lnTo>
                  <a:pt x="210896" y="936476"/>
                </a:lnTo>
                <a:lnTo>
                  <a:pt x="159265" y="891675"/>
                </a:lnTo>
                <a:lnTo>
                  <a:pt x="135832" y="867093"/>
                </a:lnTo>
                <a:lnTo>
                  <a:pt x="116370" y="844891"/>
                </a:lnTo>
                <a:lnTo>
                  <a:pt x="80625" y="797710"/>
                </a:lnTo>
                <a:lnTo>
                  <a:pt x="50838" y="746564"/>
                </a:lnTo>
                <a:lnTo>
                  <a:pt x="27802" y="693833"/>
                </a:lnTo>
                <a:lnTo>
                  <a:pt x="11121" y="638326"/>
                </a:lnTo>
                <a:lnTo>
                  <a:pt x="1589" y="581234"/>
                </a:lnTo>
                <a:lnTo>
                  <a:pt x="0" y="523348"/>
                </a:lnTo>
                <a:lnTo>
                  <a:pt x="7149" y="464273"/>
                </a:lnTo>
                <a:lnTo>
                  <a:pt x="14298" y="434934"/>
                </a:lnTo>
                <a:lnTo>
                  <a:pt x="22639" y="406388"/>
                </a:lnTo>
                <a:lnTo>
                  <a:pt x="45674" y="355639"/>
                </a:lnTo>
                <a:lnTo>
                  <a:pt x="75065" y="311630"/>
                </a:lnTo>
                <a:lnTo>
                  <a:pt x="110413" y="272776"/>
                </a:lnTo>
                <a:lnTo>
                  <a:pt x="150527" y="239868"/>
                </a:lnTo>
                <a:lnTo>
                  <a:pt x="195407" y="211718"/>
                </a:lnTo>
                <a:lnTo>
                  <a:pt x="243861" y="188723"/>
                </a:lnTo>
                <a:lnTo>
                  <a:pt x="294699" y="168502"/>
                </a:lnTo>
                <a:lnTo>
                  <a:pt x="320912" y="160573"/>
                </a:lnTo>
                <a:lnTo>
                  <a:pt x="348317" y="143524"/>
                </a:lnTo>
                <a:lnTo>
                  <a:pt x="404317" y="112599"/>
                </a:lnTo>
                <a:lnTo>
                  <a:pt x="462701" y="86432"/>
                </a:lnTo>
                <a:lnTo>
                  <a:pt x="523468" y="64229"/>
                </a:lnTo>
                <a:lnTo>
                  <a:pt x="585029" y="45991"/>
                </a:lnTo>
                <a:lnTo>
                  <a:pt x="647781" y="30925"/>
                </a:lnTo>
                <a:lnTo>
                  <a:pt x="711328" y="19427"/>
                </a:lnTo>
                <a:lnTo>
                  <a:pt x="774478" y="10308"/>
                </a:lnTo>
                <a:lnTo>
                  <a:pt x="805854" y="7137"/>
                </a:lnTo>
                <a:lnTo>
                  <a:pt x="839614" y="4361"/>
                </a:lnTo>
                <a:lnTo>
                  <a:pt x="907927" y="396"/>
                </a:lnTo>
                <a:close/>
              </a:path>
            </a:pathLst>
          </a:custGeom>
          <a:ln>
            <a:headEnd/>
            <a:tailEnd/>
          </a:ln>
        </p:spPr>
        <p:style>
          <a:lnRef idx="2">
            <a:schemeClr val="accent5"/>
          </a:lnRef>
          <a:fillRef idx="1">
            <a:schemeClr val="lt1"/>
          </a:fillRef>
          <a:effectRef idx="0">
            <a:schemeClr val="accent5"/>
          </a:effectRef>
          <a:fontRef idx="minor">
            <a:schemeClr val="dk1"/>
          </a:fontRef>
        </p:style>
        <p:txBody>
          <a:bodyPr vert="horz" wrap="square" lIns="28932" tIns="14466" rIns="28932" bIns="14466" numCol="1" anchor="ctr" anchorCtr="0" compatLnSpc="1">
            <a:prstTxWarp prst="textNoShape">
              <a:avLst/>
            </a:prstTxWarp>
            <a:noAutofit/>
          </a:bodyPr>
          <a:lstStyle/>
          <a:p>
            <a:pPr algn="ctr"/>
            <a:r>
              <a:rPr lang="fr-FR" sz="1000" b="1" dirty="0">
                <a:solidFill>
                  <a:schemeClr val="tx1">
                    <a:lumMod val="50000"/>
                  </a:schemeClr>
                </a:solidFill>
                <a:latin typeface="Neufreit" panose="00000500000000000000" pitchFamily="50" charset="0"/>
              </a:rPr>
              <a:t>Etat flottant</a:t>
            </a:r>
          </a:p>
        </p:txBody>
      </p:sp>
      <p:sp>
        <p:nvSpPr>
          <p:cNvPr id="8" name="Freeform: Shape 5">
            <a:extLst>
              <a:ext uri="{FF2B5EF4-FFF2-40B4-BE49-F238E27FC236}">
                <a16:creationId xmlns:a16="http://schemas.microsoft.com/office/drawing/2014/main" id="{723E857F-FBD5-4F77-ABB4-248B8FCC58C6}"/>
              </a:ext>
            </a:extLst>
          </p:cNvPr>
          <p:cNvSpPr>
            <a:spLocks/>
          </p:cNvSpPr>
          <p:nvPr/>
        </p:nvSpPr>
        <p:spPr bwMode="auto">
          <a:xfrm>
            <a:off x="2649182" y="1944682"/>
            <a:ext cx="1028312" cy="587607"/>
          </a:xfrm>
          <a:custGeom>
            <a:avLst/>
            <a:gdLst>
              <a:gd name="connsiteX0" fmla="*/ 2044671 w 2151063"/>
              <a:gd name="connsiteY0" fmla="*/ 546100 h 1182688"/>
              <a:gd name="connsiteX1" fmla="*/ 2052215 w 2151063"/>
              <a:gd name="connsiteY1" fmla="*/ 567545 h 1182688"/>
              <a:gd name="connsiteX2" fmla="*/ 2064523 w 2151063"/>
              <a:gd name="connsiteY2" fmla="*/ 611628 h 1182688"/>
              <a:gd name="connsiteX3" fmla="*/ 2072464 w 2151063"/>
              <a:gd name="connsiteY3" fmla="*/ 657298 h 1182688"/>
              <a:gd name="connsiteX4" fmla="*/ 2074847 w 2151063"/>
              <a:gd name="connsiteY4" fmla="*/ 704161 h 1182688"/>
              <a:gd name="connsiteX5" fmla="*/ 2073258 w 2151063"/>
              <a:gd name="connsiteY5" fmla="*/ 728386 h 1182688"/>
              <a:gd name="connsiteX6" fmla="*/ 2070876 w 2151063"/>
              <a:gd name="connsiteY6" fmla="*/ 758171 h 1182688"/>
              <a:gd name="connsiteX7" fmla="*/ 2056979 w 2151063"/>
              <a:gd name="connsiteY7" fmla="*/ 813771 h 1182688"/>
              <a:gd name="connsiteX8" fmla="*/ 2034745 w 2151063"/>
              <a:gd name="connsiteY8" fmla="*/ 864207 h 1182688"/>
              <a:gd name="connsiteX9" fmla="*/ 2004966 w 2151063"/>
              <a:gd name="connsiteY9" fmla="*/ 909481 h 1182688"/>
              <a:gd name="connsiteX10" fmla="*/ 1968438 w 2151063"/>
              <a:gd name="connsiteY10" fmla="*/ 949989 h 1182688"/>
              <a:gd name="connsiteX11" fmla="*/ 1926350 w 2151063"/>
              <a:gd name="connsiteY11" fmla="*/ 985731 h 1182688"/>
              <a:gd name="connsiteX12" fmla="*/ 1879102 w 2151063"/>
              <a:gd name="connsiteY12" fmla="*/ 1015913 h 1182688"/>
              <a:gd name="connsiteX13" fmla="*/ 1827882 w 2151063"/>
              <a:gd name="connsiteY13" fmla="*/ 1041330 h 1182688"/>
              <a:gd name="connsiteX14" fmla="*/ 1801280 w 2151063"/>
              <a:gd name="connsiteY14" fmla="*/ 1052053 h 1182688"/>
              <a:gd name="connsiteX15" fmla="*/ 1767928 w 2151063"/>
              <a:gd name="connsiteY15" fmla="*/ 1064364 h 1182688"/>
              <a:gd name="connsiteX16" fmla="*/ 1699239 w 2151063"/>
              <a:gd name="connsiteY16" fmla="*/ 1085015 h 1182688"/>
              <a:gd name="connsiteX17" fmla="*/ 1629358 w 2151063"/>
              <a:gd name="connsiteY17" fmla="*/ 1102092 h 1182688"/>
              <a:gd name="connsiteX18" fmla="*/ 1557889 w 2151063"/>
              <a:gd name="connsiteY18" fmla="*/ 1114801 h 1182688"/>
              <a:gd name="connsiteX19" fmla="*/ 1449892 w 2151063"/>
              <a:gd name="connsiteY19" fmla="*/ 1129892 h 1182688"/>
              <a:gd name="connsiteX20" fmla="*/ 1304969 w 2151063"/>
              <a:gd name="connsiteY20" fmla="*/ 1141012 h 1182688"/>
              <a:gd name="connsiteX21" fmla="*/ 1234692 w 2151063"/>
              <a:gd name="connsiteY21" fmla="*/ 1144189 h 1182688"/>
              <a:gd name="connsiteX22" fmla="*/ 1219604 w 2151063"/>
              <a:gd name="connsiteY22" fmla="*/ 1144586 h 1182688"/>
              <a:gd name="connsiteX23" fmla="*/ 1204913 w 2151063"/>
              <a:gd name="connsiteY23" fmla="*/ 1145380 h 1182688"/>
              <a:gd name="connsiteX24" fmla="*/ 1205310 w 2151063"/>
              <a:gd name="connsiteY24" fmla="*/ 1146969 h 1182688"/>
              <a:gd name="connsiteX25" fmla="*/ 1205310 w 2151063"/>
              <a:gd name="connsiteY25" fmla="*/ 1147763 h 1182688"/>
              <a:gd name="connsiteX26" fmla="*/ 1259309 w 2151063"/>
              <a:gd name="connsiteY26" fmla="*/ 1147366 h 1182688"/>
              <a:gd name="connsiteX27" fmla="*/ 1367306 w 2151063"/>
              <a:gd name="connsiteY27" fmla="*/ 1143792 h 1182688"/>
              <a:gd name="connsiteX28" fmla="*/ 1420908 w 2151063"/>
              <a:gd name="connsiteY28" fmla="*/ 1140615 h 1182688"/>
              <a:gd name="connsiteX29" fmla="*/ 1484832 w 2151063"/>
              <a:gd name="connsiteY29" fmla="*/ 1137040 h 1182688"/>
              <a:gd name="connsiteX30" fmla="*/ 1616256 w 2151063"/>
              <a:gd name="connsiteY30" fmla="*/ 1127906 h 1182688"/>
              <a:gd name="connsiteX31" fmla="*/ 1715915 w 2151063"/>
              <a:gd name="connsiteY31" fmla="*/ 1114404 h 1182688"/>
              <a:gd name="connsiteX32" fmla="*/ 1781031 w 2151063"/>
              <a:gd name="connsiteY32" fmla="*/ 1101298 h 1182688"/>
              <a:gd name="connsiteX33" fmla="*/ 1844558 w 2151063"/>
              <a:gd name="connsiteY33" fmla="*/ 1084618 h 1182688"/>
              <a:gd name="connsiteX34" fmla="*/ 1905307 w 2151063"/>
              <a:gd name="connsiteY34" fmla="*/ 1062379 h 1182688"/>
              <a:gd name="connsiteX35" fmla="*/ 1934291 w 2151063"/>
              <a:gd name="connsiteY35" fmla="*/ 1048876 h 1182688"/>
              <a:gd name="connsiteX36" fmla="*/ 1948982 w 2151063"/>
              <a:gd name="connsiteY36" fmla="*/ 1041727 h 1182688"/>
              <a:gd name="connsiteX37" fmla="*/ 1975584 w 2151063"/>
              <a:gd name="connsiteY37" fmla="*/ 1025445 h 1182688"/>
              <a:gd name="connsiteX38" fmla="*/ 2000201 w 2151063"/>
              <a:gd name="connsiteY38" fmla="*/ 1007176 h 1182688"/>
              <a:gd name="connsiteX39" fmla="*/ 2022436 w 2151063"/>
              <a:gd name="connsiteY39" fmla="*/ 987717 h 1182688"/>
              <a:gd name="connsiteX40" fmla="*/ 2041892 w 2151063"/>
              <a:gd name="connsiteY40" fmla="*/ 966668 h 1182688"/>
              <a:gd name="connsiteX41" fmla="*/ 2059362 w 2151063"/>
              <a:gd name="connsiteY41" fmla="*/ 943635 h 1182688"/>
              <a:gd name="connsiteX42" fmla="*/ 2074450 w 2151063"/>
              <a:gd name="connsiteY42" fmla="*/ 919409 h 1182688"/>
              <a:gd name="connsiteX43" fmla="*/ 2087155 w 2151063"/>
              <a:gd name="connsiteY43" fmla="*/ 893992 h 1182688"/>
              <a:gd name="connsiteX44" fmla="*/ 2097081 w 2151063"/>
              <a:gd name="connsiteY44" fmla="*/ 867781 h 1182688"/>
              <a:gd name="connsiteX45" fmla="*/ 2105419 w 2151063"/>
              <a:gd name="connsiteY45" fmla="*/ 840379 h 1182688"/>
              <a:gd name="connsiteX46" fmla="*/ 2112566 w 2151063"/>
              <a:gd name="connsiteY46" fmla="*/ 797885 h 1182688"/>
              <a:gd name="connsiteX47" fmla="*/ 2112963 w 2151063"/>
              <a:gd name="connsiteY47" fmla="*/ 739109 h 1182688"/>
              <a:gd name="connsiteX48" fmla="*/ 2103831 w 2151063"/>
              <a:gd name="connsiteY48" fmla="*/ 678744 h 1182688"/>
              <a:gd name="connsiteX49" fmla="*/ 2094699 w 2151063"/>
              <a:gd name="connsiteY49" fmla="*/ 648561 h 1182688"/>
              <a:gd name="connsiteX50" fmla="*/ 2084773 w 2151063"/>
              <a:gd name="connsiteY50" fmla="*/ 621159 h 1182688"/>
              <a:gd name="connsiteX51" fmla="*/ 2059362 w 2151063"/>
              <a:gd name="connsiteY51" fmla="*/ 569928 h 1182688"/>
              <a:gd name="connsiteX52" fmla="*/ 233158 w 2151063"/>
              <a:gd name="connsiteY52" fmla="*/ 230187 h 1182688"/>
              <a:gd name="connsiteX53" fmla="*/ 206541 w 2151063"/>
              <a:gd name="connsiteY53" fmla="*/ 244085 h 1182688"/>
              <a:gd name="connsiteX54" fmla="*/ 158870 w 2151063"/>
              <a:gd name="connsiteY54" fmla="*/ 277836 h 1182688"/>
              <a:gd name="connsiteX55" fmla="*/ 117952 w 2151063"/>
              <a:gd name="connsiteY55" fmla="*/ 317146 h 1182688"/>
              <a:gd name="connsiteX56" fmla="*/ 84980 w 2151063"/>
              <a:gd name="connsiteY56" fmla="*/ 362810 h 1182688"/>
              <a:gd name="connsiteX57" fmla="*/ 59953 w 2151063"/>
              <a:gd name="connsiteY57" fmla="*/ 412444 h 1182688"/>
              <a:gd name="connsiteX58" fmla="*/ 43268 w 2151063"/>
              <a:gd name="connsiteY58" fmla="*/ 466446 h 1182688"/>
              <a:gd name="connsiteX59" fmla="*/ 34925 w 2151063"/>
              <a:gd name="connsiteY59" fmla="*/ 523624 h 1182688"/>
              <a:gd name="connsiteX60" fmla="*/ 36117 w 2151063"/>
              <a:gd name="connsiteY60" fmla="*/ 582788 h 1182688"/>
              <a:gd name="connsiteX61" fmla="*/ 40090 w 2151063"/>
              <a:gd name="connsiteY61" fmla="*/ 613363 h 1182688"/>
              <a:gd name="connsiteX62" fmla="*/ 46446 w 2151063"/>
              <a:gd name="connsiteY62" fmla="*/ 643143 h 1182688"/>
              <a:gd name="connsiteX63" fmla="*/ 65117 w 2151063"/>
              <a:gd name="connsiteY63" fmla="*/ 699528 h 1182688"/>
              <a:gd name="connsiteX64" fmla="*/ 91336 w 2151063"/>
              <a:gd name="connsiteY64" fmla="*/ 753133 h 1182688"/>
              <a:gd name="connsiteX65" fmla="*/ 123514 w 2151063"/>
              <a:gd name="connsiteY65" fmla="*/ 802767 h 1182688"/>
              <a:gd name="connsiteX66" fmla="*/ 162446 w 2151063"/>
              <a:gd name="connsiteY66" fmla="*/ 848430 h 1182688"/>
              <a:gd name="connsiteX67" fmla="*/ 205350 w 2151063"/>
              <a:gd name="connsiteY67" fmla="*/ 889726 h 1182688"/>
              <a:gd name="connsiteX68" fmla="*/ 252226 w 2151063"/>
              <a:gd name="connsiteY68" fmla="*/ 927051 h 1182688"/>
              <a:gd name="connsiteX69" fmla="*/ 302281 w 2151063"/>
              <a:gd name="connsiteY69" fmla="*/ 959611 h 1182688"/>
              <a:gd name="connsiteX70" fmla="*/ 328103 w 2151063"/>
              <a:gd name="connsiteY70" fmla="*/ 973906 h 1182688"/>
              <a:gd name="connsiteX71" fmla="*/ 356308 w 2151063"/>
              <a:gd name="connsiteY71" fmla="*/ 988994 h 1182688"/>
              <a:gd name="connsiteX72" fmla="*/ 414706 w 2151063"/>
              <a:gd name="connsiteY72" fmla="*/ 1014010 h 1182688"/>
              <a:gd name="connsiteX73" fmla="*/ 444500 w 2151063"/>
              <a:gd name="connsiteY73" fmla="*/ 1025525 h 1182688"/>
              <a:gd name="connsiteX74" fmla="*/ 419076 w 2151063"/>
              <a:gd name="connsiteY74" fmla="*/ 1013613 h 1182688"/>
              <a:gd name="connsiteX75" fmla="*/ 371007 w 2151063"/>
              <a:gd name="connsiteY75" fmla="*/ 988597 h 1182688"/>
              <a:gd name="connsiteX76" fmla="*/ 347171 w 2151063"/>
              <a:gd name="connsiteY76" fmla="*/ 973906 h 1182688"/>
              <a:gd name="connsiteX77" fmla="*/ 322541 w 2151063"/>
              <a:gd name="connsiteY77" fmla="*/ 958420 h 1182688"/>
              <a:gd name="connsiteX78" fmla="*/ 274473 w 2151063"/>
              <a:gd name="connsiteY78" fmla="*/ 922683 h 1182688"/>
              <a:gd name="connsiteX79" fmla="*/ 229583 w 2151063"/>
              <a:gd name="connsiteY79" fmla="*/ 882579 h 1182688"/>
              <a:gd name="connsiteX80" fmla="*/ 189459 w 2151063"/>
              <a:gd name="connsiteY80" fmla="*/ 838106 h 1182688"/>
              <a:gd name="connsiteX81" fmla="*/ 154103 w 2151063"/>
              <a:gd name="connsiteY81" fmla="*/ 790458 h 1182688"/>
              <a:gd name="connsiteX82" fmla="*/ 124706 w 2151063"/>
              <a:gd name="connsiteY82" fmla="*/ 738838 h 1182688"/>
              <a:gd name="connsiteX83" fmla="*/ 102062 w 2151063"/>
              <a:gd name="connsiteY83" fmla="*/ 683645 h 1182688"/>
              <a:gd name="connsiteX84" fmla="*/ 86966 w 2151063"/>
              <a:gd name="connsiteY84" fmla="*/ 625672 h 1182688"/>
              <a:gd name="connsiteX85" fmla="*/ 83391 w 2151063"/>
              <a:gd name="connsiteY85" fmla="*/ 595892 h 1182688"/>
              <a:gd name="connsiteX86" fmla="*/ 81405 w 2151063"/>
              <a:gd name="connsiteY86" fmla="*/ 569685 h 1182688"/>
              <a:gd name="connsiteX87" fmla="*/ 83391 w 2151063"/>
              <a:gd name="connsiteY87" fmla="*/ 518462 h 1182688"/>
              <a:gd name="connsiteX88" fmla="*/ 92131 w 2151063"/>
              <a:gd name="connsiteY88" fmla="*/ 468828 h 1182688"/>
              <a:gd name="connsiteX89" fmla="*/ 106829 w 2151063"/>
              <a:gd name="connsiteY89" fmla="*/ 419591 h 1182688"/>
              <a:gd name="connsiteX90" fmla="*/ 127089 w 2151063"/>
              <a:gd name="connsiteY90" fmla="*/ 373531 h 1182688"/>
              <a:gd name="connsiteX91" fmla="*/ 152117 w 2151063"/>
              <a:gd name="connsiteY91" fmla="*/ 329058 h 1182688"/>
              <a:gd name="connsiteX92" fmla="*/ 181911 w 2151063"/>
              <a:gd name="connsiteY92" fmla="*/ 287366 h 1182688"/>
              <a:gd name="connsiteX93" fmla="*/ 215281 w 2151063"/>
              <a:gd name="connsiteY93" fmla="*/ 248452 h 1182688"/>
              <a:gd name="connsiteX94" fmla="*/ 950292 w 2151063"/>
              <a:gd name="connsiteY94" fmla="*/ 112712 h 1182688"/>
              <a:gd name="connsiteX95" fmla="*/ 822075 w 2151063"/>
              <a:gd name="connsiteY95" fmla="*/ 115489 h 1182688"/>
              <a:gd name="connsiteX96" fmla="*/ 758561 w 2151063"/>
              <a:gd name="connsiteY96" fmla="*/ 119456 h 1182688"/>
              <a:gd name="connsiteX97" fmla="*/ 705369 w 2151063"/>
              <a:gd name="connsiteY97" fmla="*/ 124217 h 1182688"/>
              <a:gd name="connsiteX98" fmla="*/ 597397 w 2151063"/>
              <a:gd name="connsiteY98" fmla="*/ 136118 h 1182688"/>
              <a:gd name="connsiteX99" fmla="*/ 488631 w 2151063"/>
              <a:gd name="connsiteY99" fmla="*/ 153574 h 1182688"/>
              <a:gd name="connsiteX100" fmla="*/ 381849 w 2151063"/>
              <a:gd name="connsiteY100" fmla="*/ 178170 h 1182688"/>
              <a:gd name="connsiteX101" fmla="*/ 329848 w 2151063"/>
              <a:gd name="connsiteY101" fmla="*/ 193643 h 1182688"/>
              <a:gd name="connsiteX102" fmla="*/ 309206 w 2151063"/>
              <a:gd name="connsiteY102" fmla="*/ 208321 h 1182688"/>
              <a:gd name="connsiteX103" fmla="*/ 270304 w 2151063"/>
              <a:gd name="connsiteY103" fmla="*/ 239662 h 1182688"/>
              <a:gd name="connsiteX104" fmla="*/ 234181 w 2151063"/>
              <a:gd name="connsiteY104" fmla="*/ 274970 h 1182688"/>
              <a:gd name="connsiteX105" fmla="*/ 201631 w 2151063"/>
              <a:gd name="connsiteY105" fmla="*/ 313848 h 1182688"/>
              <a:gd name="connsiteX106" fmla="*/ 186943 w 2151063"/>
              <a:gd name="connsiteY106" fmla="*/ 334874 h 1182688"/>
              <a:gd name="connsiteX107" fmla="*/ 169080 w 2151063"/>
              <a:gd name="connsiteY107" fmla="*/ 362248 h 1182688"/>
              <a:gd name="connsiteX108" fmla="*/ 142087 w 2151063"/>
              <a:gd name="connsiteY108" fmla="*/ 418185 h 1182688"/>
              <a:gd name="connsiteX109" fmla="*/ 124621 w 2151063"/>
              <a:gd name="connsiteY109" fmla="*/ 475709 h 1182688"/>
              <a:gd name="connsiteX110" fmla="*/ 115888 w 2151063"/>
              <a:gd name="connsiteY110" fmla="*/ 534423 h 1182688"/>
              <a:gd name="connsiteX111" fmla="*/ 115888 w 2151063"/>
              <a:gd name="connsiteY111" fmla="*/ 593534 h 1182688"/>
              <a:gd name="connsiteX112" fmla="*/ 125415 w 2151063"/>
              <a:gd name="connsiteY112" fmla="*/ 652249 h 1182688"/>
              <a:gd name="connsiteX113" fmla="*/ 144469 w 2151063"/>
              <a:gd name="connsiteY113" fmla="*/ 709773 h 1182688"/>
              <a:gd name="connsiteX114" fmla="*/ 172256 w 2151063"/>
              <a:gd name="connsiteY114" fmla="*/ 765313 h 1182688"/>
              <a:gd name="connsiteX115" fmla="*/ 189722 w 2151063"/>
              <a:gd name="connsiteY115" fmla="*/ 792290 h 1182688"/>
              <a:gd name="connsiteX116" fmla="*/ 209570 w 2151063"/>
              <a:gd name="connsiteY116" fmla="*/ 818870 h 1182688"/>
              <a:gd name="connsiteX117" fmla="*/ 252044 w 2151063"/>
              <a:gd name="connsiteY117" fmla="*/ 866080 h 1182688"/>
              <a:gd name="connsiteX118" fmla="*/ 300076 w 2151063"/>
              <a:gd name="connsiteY118" fmla="*/ 908132 h 1182688"/>
              <a:gd name="connsiteX119" fmla="*/ 352077 w 2151063"/>
              <a:gd name="connsiteY119" fmla="*/ 944630 h 1182688"/>
              <a:gd name="connsiteX120" fmla="*/ 407651 w 2151063"/>
              <a:gd name="connsiteY120" fmla="*/ 976764 h 1182688"/>
              <a:gd name="connsiteX121" fmla="*/ 465210 w 2151063"/>
              <a:gd name="connsiteY121" fmla="*/ 1004931 h 1182688"/>
              <a:gd name="connsiteX122" fmla="*/ 524754 w 2151063"/>
              <a:gd name="connsiteY122" fmla="*/ 1029131 h 1182688"/>
              <a:gd name="connsiteX123" fmla="*/ 585488 w 2151063"/>
              <a:gd name="connsiteY123" fmla="*/ 1050157 h 1182688"/>
              <a:gd name="connsiteX124" fmla="*/ 616054 w 2151063"/>
              <a:gd name="connsiteY124" fmla="*/ 1059281 h 1182688"/>
              <a:gd name="connsiteX125" fmla="*/ 666467 w 2151063"/>
              <a:gd name="connsiteY125" fmla="*/ 1074753 h 1182688"/>
              <a:gd name="connsiteX126" fmla="*/ 717675 w 2151063"/>
              <a:gd name="connsiteY126" fmla="*/ 1089432 h 1182688"/>
              <a:gd name="connsiteX127" fmla="*/ 795875 w 2151063"/>
              <a:gd name="connsiteY127" fmla="*/ 1098953 h 1182688"/>
              <a:gd name="connsiteX128" fmla="*/ 873282 w 2151063"/>
              <a:gd name="connsiteY128" fmla="*/ 1105697 h 1182688"/>
              <a:gd name="connsiteX129" fmla="*/ 943940 w 2151063"/>
              <a:gd name="connsiteY129" fmla="*/ 1111251 h 1182688"/>
              <a:gd name="connsiteX130" fmla="*/ 1085654 w 2151063"/>
              <a:gd name="connsiteY130" fmla="*/ 1116012 h 1182688"/>
              <a:gd name="connsiteX131" fmla="*/ 1227765 w 2151063"/>
              <a:gd name="connsiteY131" fmla="*/ 1113632 h 1182688"/>
              <a:gd name="connsiteX132" fmla="*/ 1369081 w 2151063"/>
              <a:gd name="connsiteY132" fmla="*/ 1103714 h 1182688"/>
              <a:gd name="connsiteX133" fmla="*/ 1440136 w 2151063"/>
              <a:gd name="connsiteY133" fmla="*/ 1096176 h 1182688"/>
              <a:gd name="connsiteX134" fmla="*/ 1498886 w 2151063"/>
              <a:gd name="connsiteY134" fmla="*/ 1089432 h 1182688"/>
              <a:gd name="connsiteX135" fmla="*/ 1589392 w 2151063"/>
              <a:gd name="connsiteY135" fmla="*/ 1075944 h 1182688"/>
              <a:gd name="connsiteX136" fmla="*/ 1650127 w 2151063"/>
              <a:gd name="connsiteY136" fmla="*/ 1064439 h 1182688"/>
              <a:gd name="connsiteX137" fmla="*/ 1709670 w 2151063"/>
              <a:gd name="connsiteY137" fmla="*/ 1050554 h 1182688"/>
              <a:gd name="connsiteX138" fmla="*/ 1768420 w 2151063"/>
              <a:gd name="connsiteY138" fmla="*/ 1032701 h 1182688"/>
              <a:gd name="connsiteX139" fmla="*/ 1824391 w 2151063"/>
              <a:gd name="connsiteY139" fmla="*/ 1010088 h 1182688"/>
              <a:gd name="connsiteX140" fmla="*/ 1877980 w 2151063"/>
              <a:gd name="connsiteY140" fmla="*/ 981921 h 1182688"/>
              <a:gd name="connsiteX141" fmla="*/ 1902988 w 2151063"/>
              <a:gd name="connsiteY141" fmla="*/ 965259 h 1182688"/>
              <a:gd name="connsiteX142" fmla="*/ 1916485 w 2151063"/>
              <a:gd name="connsiteY142" fmla="*/ 956135 h 1182688"/>
              <a:gd name="connsiteX143" fmla="*/ 1941890 w 2151063"/>
              <a:gd name="connsiteY143" fmla="*/ 935109 h 1182688"/>
              <a:gd name="connsiteX144" fmla="*/ 1963723 w 2151063"/>
              <a:gd name="connsiteY144" fmla="*/ 912099 h 1182688"/>
              <a:gd name="connsiteX145" fmla="*/ 1982777 w 2151063"/>
              <a:gd name="connsiteY145" fmla="*/ 887899 h 1182688"/>
              <a:gd name="connsiteX146" fmla="*/ 1999449 w 2151063"/>
              <a:gd name="connsiteY146" fmla="*/ 862113 h 1182688"/>
              <a:gd name="connsiteX147" fmla="*/ 2013342 w 2151063"/>
              <a:gd name="connsiteY147" fmla="*/ 834739 h 1182688"/>
              <a:gd name="connsiteX148" fmla="*/ 2024457 w 2151063"/>
              <a:gd name="connsiteY148" fmla="*/ 806572 h 1182688"/>
              <a:gd name="connsiteX149" fmla="*/ 2032793 w 2151063"/>
              <a:gd name="connsiteY149" fmla="*/ 777612 h 1182688"/>
              <a:gd name="connsiteX150" fmla="*/ 2038351 w 2151063"/>
              <a:gd name="connsiteY150" fmla="*/ 747858 h 1182688"/>
              <a:gd name="connsiteX151" fmla="*/ 2041526 w 2151063"/>
              <a:gd name="connsiteY151" fmla="*/ 717707 h 1182688"/>
              <a:gd name="connsiteX152" fmla="*/ 2041526 w 2151063"/>
              <a:gd name="connsiteY152" fmla="*/ 671291 h 1182688"/>
              <a:gd name="connsiteX153" fmla="*/ 2032396 w 2151063"/>
              <a:gd name="connsiteY153" fmla="*/ 609403 h 1182688"/>
              <a:gd name="connsiteX154" fmla="*/ 2013342 w 2151063"/>
              <a:gd name="connsiteY154" fmla="*/ 548705 h 1182688"/>
              <a:gd name="connsiteX155" fmla="*/ 1999846 w 2151063"/>
              <a:gd name="connsiteY155" fmla="*/ 519745 h 1182688"/>
              <a:gd name="connsiteX156" fmla="*/ 1988731 w 2151063"/>
              <a:gd name="connsiteY156" fmla="*/ 497925 h 1182688"/>
              <a:gd name="connsiteX157" fmla="*/ 1962929 w 2151063"/>
              <a:gd name="connsiteY157" fmla="*/ 456667 h 1182688"/>
              <a:gd name="connsiteX158" fmla="*/ 1948241 w 2151063"/>
              <a:gd name="connsiteY158" fmla="*/ 437227 h 1182688"/>
              <a:gd name="connsiteX159" fmla="*/ 1925615 w 2151063"/>
              <a:gd name="connsiteY159" fmla="*/ 417788 h 1182688"/>
              <a:gd name="connsiteX160" fmla="*/ 1877980 w 2151063"/>
              <a:gd name="connsiteY160" fmla="*/ 381687 h 1182688"/>
              <a:gd name="connsiteX161" fmla="*/ 1827963 w 2151063"/>
              <a:gd name="connsiteY161" fmla="*/ 348759 h 1182688"/>
              <a:gd name="connsiteX162" fmla="*/ 1776756 w 2151063"/>
              <a:gd name="connsiteY162" fmla="*/ 319005 h 1182688"/>
              <a:gd name="connsiteX163" fmla="*/ 1750954 w 2151063"/>
              <a:gd name="connsiteY163" fmla="*/ 305120 h 1182688"/>
              <a:gd name="connsiteX164" fmla="*/ 1722373 w 2151063"/>
              <a:gd name="connsiteY164" fmla="*/ 290838 h 1182688"/>
              <a:gd name="connsiteX165" fmla="*/ 1664417 w 2151063"/>
              <a:gd name="connsiteY165" fmla="*/ 263068 h 1182688"/>
              <a:gd name="connsiteX166" fmla="*/ 1575896 w 2151063"/>
              <a:gd name="connsiteY166" fmla="*/ 225777 h 1182688"/>
              <a:gd name="connsiteX167" fmla="*/ 1454824 w 2151063"/>
              <a:gd name="connsiteY167" fmla="*/ 185708 h 1182688"/>
              <a:gd name="connsiteX168" fmla="*/ 1330973 w 2151063"/>
              <a:gd name="connsiteY168" fmla="*/ 154367 h 1182688"/>
              <a:gd name="connsiteX169" fmla="*/ 1205535 w 2151063"/>
              <a:gd name="connsiteY169" fmla="*/ 132548 h 1182688"/>
              <a:gd name="connsiteX170" fmla="*/ 1077715 w 2151063"/>
              <a:gd name="connsiteY170" fmla="*/ 118663 h 1182688"/>
              <a:gd name="connsiteX171" fmla="*/ 970360 w 2151063"/>
              <a:gd name="connsiteY171" fmla="*/ 31750 h 1182688"/>
              <a:gd name="connsiteX172" fmla="*/ 905670 w 2151063"/>
              <a:gd name="connsiteY172" fmla="*/ 32146 h 1182688"/>
              <a:gd name="connsiteX173" fmla="*/ 840582 w 2151063"/>
              <a:gd name="connsiteY173" fmla="*/ 35712 h 1182688"/>
              <a:gd name="connsiteX174" fmla="*/ 775891 w 2151063"/>
              <a:gd name="connsiteY174" fmla="*/ 41654 h 1182688"/>
              <a:gd name="connsiteX175" fmla="*/ 711994 w 2151063"/>
              <a:gd name="connsiteY175" fmla="*/ 51559 h 1182688"/>
              <a:gd name="connsiteX176" fmla="*/ 648098 w 2151063"/>
              <a:gd name="connsiteY176" fmla="*/ 64236 h 1182688"/>
              <a:gd name="connsiteX177" fmla="*/ 616744 w 2151063"/>
              <a:gd name="connsiteY177" fmla="*/ 71764 h 1182688"/>
              <a:gd name="connsiteX178" fmla="*/ 574279 w 2151063"/>
              <a:gd name="connsiteY178" fmla="*/ 82856 h 1182688"/>
              <a:gd name="connsiteX179" fmla="*/ 490538 w 2151063"/>
              <a:gd name="connsiteY179" fmla="*/ 110985 h 1182688"/>
              <a:gd name="connsiteX180" fmla="*/ 449263 w 2151063"/>
              <a:gd name="connsiteY180" fmla="*/ 128020 h 1182688"/>
              <a:gd name="connsiteX181" fmla="*/ 508794 w 2151063"/>
              <a:gd name="connsiteY181" fmla="*/ 115739 h 1182688"/>
              <a:gd name="connsiteX182" fmla="*/ 629048 w 2151063"/>
              <a:gd name="connsiteY182" fmla="*/ 96326 h 1182688"/>
              <a:gd name="connsiteX183" fmla="*/ 750491 w 2151063"/>
              <a:gd name="connsiteY183" fmla="*/ 83253 h 1182688"/>
              <a:gd name="connsiteX184" fmla="*/ 872729 w 2151063"/>
              <a:gd name="connsiteY184" fmla="*/ 77310 h 1182688"/>
              <a:gd name="connsiteX185" fmla="*/ 933451 w 2151063"/>
              <a:gd name="connsiteY185" fmla="*/ 76914 h 1182688"/>
              <a:gd name="connsiteX186" fmla="*/ 1003301 w 2151063"/>
              <a:gd name="connsiteY186" fmla="*/ 77706 h 1182688"/>
              <a:gd name="connsiteX187" fmla="*/ 1142207 w 2151063"/>
              <a:gd name="connsiteY187" fmla="*/ 87611 h 1182688"/>
              <a:gd name="connsiteX188" fmla="*/ 1245395 w 2151063"/>
              <a:gd name="connsiteY188" fmla="*/ 101873 h 1182688"/>
              <a:gd name="connsiteX189" fmla="*/ 1314451 w 2151063"/>
              <a:gd name="connsiteY189" fmla="*/ 114154 h 1182688"/>
              <a:gd name="connsiteX190" fmla="*/ 1382317 w 2151063"/>
              <a:gd name="connsiteY190" fmla="*/ 129209 h 1182688"/>
              <a:gd name="connsiteX191" fmla="*/ 1449785 w 2151063"/>
              <a:gd name="connsiteY191" fmla="*/ 146640 h 1182688"/>
              <a:gd name="connsiteX192" fmla="*/ 1483123 w 2151063"/>
              <a:gd name="connsiteY192" fmla="*/ 156148 h 1182688"/>
              <a:gd name="connsiteX193" fmla="*/ 1547417 w 2151063"/>
              <a:gd name="connsiteY193" fmla="*/ 176750 h 1182688"/>
              <a:gd name="connsiteX194" fmla="*/ 1643064 w 2151063"/>
              <a:gd name="connsiteY194" fmla="*/ 213197 h 1182688"/>
              <a:gd name="connsiteX195" fmla="*/ 1705770 w 2151063"/>
              <a:gd name="connsiteY195" fmla="*/ 240533 h 1182688"/>
              <a:gd name="connsiteX196" fmla="*/ 1736726 w 2151063"/>
              <a:gd name="connsiteY196" fmla="*/ 255588 h 1182688"/>
              <a:gd name="connsiteX197" fmla="*/ 1709342 w 2151063"/>
              <a:gd name="connsiteY197" fmla="*/ 238949 h 1182688"/>
              <a:gd name="connsiteX198" fmla="*/ 1653382 w 2151063"/>
              <a:gd name="connsiteY198" fmla="*/ 208047 h 1182688"/>
              <a:gd name="connsiteX199" fmla="*/ 1625601 w 2151063"/>
              <a:gd name="connsiteY199" fmla="*/ 193785 h 1182688"/>
              <a:gd name="connsiteX200" fmla="*/ 1596232 w 2151063"/>
              <a:gd name="connsiteY200" fmla="*/ 179523 h 1182688"/>
              <a:gd name="connsiteX201" fmla="*/ 1537495 w 2151063"/>
              <a:gd name="connsiteY201" fmla="*/ 152583 h 1182688"/>
              <a:gd name="connsiteX202" fmla="*/ 1477567 w 2151063"/>
              <a:gd name="connsiteY202" fmla="*/ 128416 h 1182688"/>
              <a:gd name="connsiteX203" fmla="*/ 1416448 w 2151063"/>
              <a:gd name="connsiteY203" fmla="*/ 107023 h 1182688"/>
              <a:gd name="connsiteX204" fmla="*/ 1354139 w 2151063"/>
              <a:gd name="connsiteY204" fmla="*/ 88007 h 1182688"/>
              <a:gd name="connsiteX205" fmla="*/ 1291432 w 2151063"/>
              <a:gd name="connsiteY205" fmla="*/ 72160 h 1182688"/>
              <a:gd name="connsiteX206" fmla="*/ 1227932 w 2151063"/>
              <a:gd name="connsiteY206" fmla="*/ 58294 h 1182688"/>
              <a:gd name="connsiteX207" fmla="*/ 1163638 w 2151063"/>
              <a:gd name="connsiteY207" fmla="*/ 47597 h 1182688"/>
              <a:gd name="connsiteX208" fmla="*/ 1099345 w 2151063"/>
              <a:gd name="connsiteY208" fmla="*/ 39277 h 1182688"/>
              <a:gd name="connsiteX209" fmla="*/ 1034654 w 2151063"/>
              <a:gd name="connsiteY209" fmla="*/ 34127 h 1182688"/>
              <a:gd name="connsiteX210" fmla="*/ 976240 w 2151063"/>
              <a:gd name="connsiteY210" fmla="*/ 0 h 1182688"/>
              <a:gd name="connsiteX211" fmla="*/ 1045347 w 2151063"/>
              <a:gd name="connsiteY211" fmla="*/ 3172 h 1182688"/>
              <a:gd name="connsiteX212" fmla="*/ 1114851 w 2151063"/>
              <a:gd name="connsiteY212" fmla="*/ 8723 h 1182688"/>
              <a:gd name="connsiteX213" fmla="*/ 1183959 w 2151063"/>
              <a:gd name="connsiteY213" fmla="*/ 18238 h 1182688"/>
              <a:gd name="connsiteX214" fmla="*/ 1252669 w 2151063"/>
              <a:gd name="connsiteY214" fmla="*/ 30529 h 1182688"/>
              <a:gd name="connsiteX215" fmla="*/ 1321379 w 2151063"/>
              <a:gd name="connsiteY215" fmla="*/ 45198 h 1182688"/>
              <a:gd name="connsiteX216" fmla="*/ 1389295 w 2151063"/>
              <a:gd name="connsiteY216" fmla="*/ 63833 h 1182688"/>
              <a:gd name="connsiteX217" fmla="*/ 1455622 w 2151063"/>
              <a:gd name="connsiteY217" fmla="*/ 85242 h 1182688"/>
              <a:gd name="connsiteX218" fmla="*/ 1521154 w 2151063"/>
              <a:gd name="connsiteY218" fmla="*/ 109427 h 1182688"/>
              <a:gd name="connsiteX219" fmla="*/ 1585496 w 2151063"/>
              <a:gd name="connsiteY219" fmla="*/ 136784 h 1182688"/>
              <a:gd name="connsiteX220" fmla="*/ 1647851 w 2151063"/>
              <a:gd name="connsiteY220" fmla="*/ 166916 h 1182688"/>
              <a:gd name="connsiteX221" fmla="*/ 1707823 w 2151063"/>
              <a:gd name="connsiteY221" fmla="*/ 200617 h 1182688"/>
              <a:gd name="connsiteX222" fmla="*/ 1766604 w 2151063"/>
              <a:gd name="connsiteY222" fmla="*/ 237093 h 1182688"/>
              <a:gd name="connsiteX223" fmla="*/ 1822605 w 2151063"/>
              <a:gd name="connsiteY223" fmla="*/ 275947 h 1182688"/>
              <a:gd name="connsiteX224" fmla="*/ 1849613 w 2151063"/>
              <a:gd name="connsiteY224" fmla="*/ 296961 h 1182688"/>
              <a:gd name="connsiteX225" fmla="*/ 1875826 w 2151063"/>
              <a:gd name="connsiteY225" fmla="*/ 317974 h 1182688"/>
              <a:gd name="connsiteX226" fmla="*/ 1924280 w 2151063"/>
              <a:gd name="connsiteY226" fmla="*/ 364362 h 1182688"/>
              <a:gd name="connsiteX227" fmla="*/ 1946919 w 2151063"/>
              <a:gd name="connsiteY227" fmla="*/ 388943 h 1182688"/>
              <a:gd name="connsiteX228" fmla="*/ 1957642 w 2151063"/>
              <a:gd name="connsiteY228" fmla="*/ 398458 h 1182688"/>
              <a:gd name="connsiteX229" fmla="*/ 1968366 w 2151063"/>
              <a:gd name="connsiteY229" fmla="*/ 407577 h 1182688"/>
              <a:gd name="connsiteX230" fmla="*/ 1991004 w 2151063"/>
              <a:gd name="connsiteY230" fmla="*/ 428194 h 1182688"/>
              <a:gd name="connsiteX231" fmla="*/ 2032707 w 2151063"/>
              <a:gd name="connsiteY231" fmla="*/ 472203 h 1182688"/>
              <a:gd name="connsiteX232" fmla="*/ 2069247 w 2151063"/>
              <a:gd name="connsiteY232" fmla="*/ 520177 h 1182688"/>
              <a:gd name="connsiteX233" fmla="*/ 2100226 w 2151063"/>
              <a:gd name="connsiteY233" fmla="*/ 572115 h 1182688"/>
              <a:gd name="connsiteX234" fmla="*/ 2124850 w 2151063"/>
              <a:gd name="connsiteY234" fmla="*/ 626432 h 1182688"/>
              <a:gd name="connsiteX235" fmla="*/ 2142325 w 2151063"/>
              <a:gd name="connsiteY235" fmla="*/ 683525 h 1182688"/>
              <a:gd name="connsiteX236" fmla="*/ 2151063 w 2151063"/>
              <a:gd name="connsiteY236" fmla="*/ 742600 h 1182688"/>
              <a:gd name="connsiteX237" fmla="*/ 2151063 w 2151063"/>
              <a:gd name="connsiteY237" fmla="*/ 803261 h 1182688"/>
              <a:gd name="connsiteX238" fmla="*/ 2147091 w 2151063"/>
              <a:gd name="connsiteY238" fmla="*/ 834186 h 1182688"/>
              <a:gd name="connsiteX239" fmla="*/ 2144311 w 2151063"/>
              <a:gd name="connsiteY239" fmla="*/ 848855 h 1182688"/>
              <a:gd name="connsiteX240" fmla="*/ 2136765 w 2151063"/>
              <a:gd name="connsiteY240" fmla="*/ 878195 h 1182688"/>
              <a:gd name="connsiteX241" fmla="*/ 2126439 w 2151063"/>
              <a:gd name="connsiteY241" fmla="*/ 905551 h 1182688"/>
              <a:gd name="connsiteX242" fmla="*/ 2114524 w 2151063"/>
              <a:gd name="connsiteY242" fmla="*/ 931322 h 1182688"/>
              <a:gd name="connsiteX243" fmla="*/ 2092282 w 2151063"/>
              <a:gd name="connsiteY243" fmla="*/ 966609 h 1182688"/>
              <a:gd name="connsiteX244" fmla="*/ 2055743 w 2151063"/>
              <a:gd name="connsiteY244" fmla="*/ 1008239 h 1182688"/>
              <a:gd name="connsiteX245" fmla="*/ 2013246 w 2151063"/>
              <a:gd name="connsiteY245" fmla="*/ 1043921 h 1182688"/>
              <a:gd name="connsiteX246" fmla="*/ 1964791 w 2151063"/>
              <a:gd name="connsiteY246" fmla="*/ 1074054 h 1182688"/>
              <a:gd name="connsiteX247" fmla="*/ 1912762 w 2151063"/>
              <a:gd name="connsiteY247" fmla="*/ 1098239 h 1182688"/>
              <a:gd name="connsiteX248" fmla="*/ 1857556 w 2151063"/>
              <a:gd name="connsiteY248" fmla="*/ 1117666 h 1182688"/>
              <a:gd name="connsiteX249" fmla="*/ 1829754 w 2151063"/>
              <a:gd name="connsiteY249" fmla="*/ 1125596 h 1182688"/>
              <a:gd name="connsiteX250" fmla="*/ 1792817 w 2151063"/>
              <a:gd name="connsiteY250" fmla="*/ 1134318 h 1182688"/>
              <a:gd name="connsiteX251" fmla="*/ 1717753 w 2151063"/>
              <a:gd name="connsiteY251" fmla="*/ 1148988 h 1182688"/>
              <a:gd name="connsiteX252" fmla="*/ 1641894 w 2151063"/>
              <a:gd name="connsiteY252" fmla="*/ 1160882 h 1182688"/>
              <a:gd name="connsiteX253" fmla="*/ 1565240 w 2151063"/>
              <a:gd name="connsiteY253" fmla="*/ 1169208 h 1182688"/>
              <a:gd name="connsiteX254" fmla="*/ 1450061 w 2151063"/>
              <a:gd name="connsiteY254" fmla="*/ 1177930 h 1182688"/>
              <a:gd name="connsiteX255" fmla="*/ 1295960 w 2151063"/>
              <a:gd name="connsiteY255" fmla="*/ 1181895 h 1182688"/>
              <a:gd name="connsiteX256" fmla="*/ 1219704 w 2151063"/>
              <a:gd name="connsiteY256" fmla="*/ 1182688 h 1182688"/>
              <a:gd name="connsiteX257" fmla="*/ 1137093 w 2151063"/>
              <a:gd name="connsiteY257" fmla="*/ 1182688 h 1182688"/>
              <a:gd name="connsiteX258" fmla="*/ 971076 w 2151063"/>
              <a:gd name="connsiteY258" fmla="*/ 1177930 h 1182688"/>
              <a:gd name="connsiteX259" fmla="*/ 723243 w 2151063"/>
              <a:gd name="connsiteY259" fmla="*/ 1163657 h 1182688"/>
              <a:gd name="connsiteX260" fmla="*/ 558021 w 2151063"/>
              <a:gd name="connsiteY260" fmla="*/ 1150177 h 1182688"/>
              <a:gd name="connsiteX261" fmla="*/ 552064 w 2151063"/>
              <a:gd name="connsiteY261" fmla="*/ 1148988 h 1182688"/>
              <a:gd name="connsiteX262" fmla="*/ 546504 w 2151063"/>
              <a:gd name="connsiteY262" fmla="*/ 1141851 h 1182688"/>
              <a:gd name="connsiteX263" fmla="*/ 546504 w 2151063"/>
              <a:gd name="connsiteY263" fmla="*/ 1132732 h 1182688"/>
              <a:gd name="connsiteX264" fmla="*/ 552064 w 2151063"/>
              <a:gd name="connsiteY264" fmla="*/ 1125992 h 1182688"/>
              <a:gd name="connsiteX265" fmla="*/ 558021 w 2151063"/>
              <a:gd name="connsiteY265" fmla="*/ 1125596 h 1182688"/>
              <a:gd name="connsiteX266" fmla="*/ 679555 w 2151063"/>
              <a:gd name="connsiteY266" fmla="*/ 1131146 h 1182688"/>
              <a:gd name="connsiteX267" fmla="*/ 801486 w 2151063"/>
              <a:gd name="connsiteY267" fmla="*/ 1136697 h 1182688"/>
              <a:gd name="connsiteX268" fmla="*/ 774081 w 2151063"/>
              <a:gd name="connsiteY268" fmla="*/ 1130750 h 1182688"/>
              <a:gd name="connsiteX269" fmla="*/ 747471 w 2151063"/>
              <a:gd name="connsiteY269" fmla="*/ 1124010 h 1182688"/>
              <a:gd name="connsiteX270" fmla="*/ 680349 w 2151063"/>
              <a:gd name="connsiteY270" fmla="*/ 1114494 h 1182688"/>
              <a:gd name="connsiteX271" fmla="*/ 614419 w 2151063"/>
              <a:gd name="connsiteY271" fmla="*/ 1102996 h 1182688"/>
              <a:gd name="connsiteX272" fmla="*/ 581057 w 2151063"/>
              <a:gd name="connsiteY272" fmla="*/ 1096256 h 1182688"/>
              <a:gd name="connsiteX273" fmla="*/ 515127 w 2151063"/>
              <a:gd name="connsiteY273" fmla="*/ 1079604 h 1182688"/>
              <a:gd name="connsiteX274" fmla="*/ 450389 w 2151063"/>
              <a:gd name="connsiteY274" fmla="*/ 1060177 h 1182688"/>
              <a:gd name="connsiteX275" fmla="*/ 386445 w 2151063"/>
              <a:gd name="connsiteY275" fmla="*/ 1036388 h 1182688"/>
              <a:gd name="connsiteX276" fmla="*/ 325281 w 2151063"/>
              <a:gd name="connsiteY276" fmla="*/ 1007842 h 1182688"/>
              <a:gd name="connsiteX277" fmla="*/ 266500 w 2151063"/>
              <a:gd name="connsiteY277" fmla="*/ 974935 h 1182688"/>
              <a:gd name="connsiteX278" fmla="*/ 210896 w 2151063"/>
              <a:gd name="connsiteY278" fmla="*/ 936476 h 1182688"/>
              <a:gd name="connsiteX279" fmla="*/ 159265 w 2151063"/>
              <a:gd name="connsiteY279" fmla="*/ 891675 h 1182688"/>
              <a:gd name="connsiteX280" fmla="*/ 135832 w 2151063"/>
              <a:gd name="connsiteY280" fmla="*/ 867093 h 1182688"/>
              <a:gd name="connsiteX281" fmla="*/ 116370 w 2151063"/>
              <a:gd name="connsiteY281" fmla="*/ 844891 h 1182688"/>
              <a:gd name="connsiteX282" fmla="*/ 80625 w 2151063"/>
              <a:gd name="connsiteY282" fmla="*/ 797710 h 1182688"/>
              <a:gd name="connsiteX283" fmla="*/ 50838 w 2151063"/>
              <a:gd name="connsiteY283" fmla="*/ 746564 h 1182688"/>
              <a:gd name="connsiteX284" fmla="*/ 27802 w 2151063"/>
              <a:gd name="connsiteY284" fmla="*/ 693833 h 1182688"/>
              <a:gd name="connsiteX285" fmla="*/ 11121 w 2151063"/>
              <a:gd name="connsiteY285" fmla="*/ 638326 h 1182688"/>
              <a:gd name="connsiteX286" fmla="*/ 1589 w 2151063"/>
              <a:gd name="connsiteY286" fmla="*/ 581234 h 1182688"/>
              <a:gd name="connsiteX287" fmla="*/ 0 w 2151063"/>
              <a:gd name="connsiteY287" fmla="*/ 523348 h 1182688"/>
              <a:gd name="connsiteX288" fmla="*/ 7149 w 2151063"/>
              <a:gd name="connsiteY288" fmla="*/ 464273 h 1182688"/>
              <a:gd name="connsiteX289" fmla="*/ 14298 w 2151063"/>
              <a:gd name="connsiteY289" fmla="*/ 434934 h 1182688"/>
              <a:gd name="connsiteX290" fmla="*/ 22639 w 2151063"/>
              <a:gd name="connsiteY290" fmla="*/ 406388 h 1182688"/>
              <a:gd name="connsiteX291" fmla="*/ 45674 w 2151063"/>
              <a:gd name="connsiteY291" fmla="*/ 355639 h 1182688"/>
              <a:gd name="connsiteX292" fmla="*/ 75065 w 2151063"/>
              <a:gd name="connsiteY292" fmla="*/ 311630 h 1182688"/>
              <a:gd name="connsiteX293" fmla="*/ 110413 w 2151063"/>
              <a:gd name="connsiteY293" fmla="*/ 272776 h 1182688"/>
              <a:gd name="connsiteX294" fmla="*/ 150527 w 2151063"/>
              <a:gd name="connsiteY294" fmla="*/ 239868 h 1182688"/>
              <a:gd name="connsiteX295" fmla="*/ 195407 w 2151063"/>
              <a:gd name="connsiteY295" fmla="*/ 211718 h 1182688"/>
              <a:gd name="connsiteX296" fmla="*/ 243861 w 2151063"/>
              <a:gd name="connsiteY296" fmla="*/ 188723 h 1182688"/>
              <a:gd name="connsiteX297" fmla="*/ 294699 w 2151063"/>
              <a:gd name="connsiteY297" fmla="*/ 168502 h 1182688"/>
              <a:gd name="connsiteX298" fmla="*/ 320912 w 2151063"/>
              <a:gd name="connsiteY298" fmla="*/ 160573 h 1182688"/>
              <a:gd name="connsiteX299" fmla="*/ 348317 w 2151063"/>
              <a:gd name="connsiteY299" fmla="*/ 143524 h 1182688"/>
              <a:gd name="connsiteX300" fmla="*/ 404317 w 2151063"/>
              <a:gd name="connsiteY300" fmla="*/ 112599 h 1182688"/>
              <a:gd name="connsiteX301" fmla="*/ 462701 w 2151063"/>
              <a:gd name="connsiteY301" fmla="*/ 86432 h 1182688"/>
              <a:gd name="connsiteX302" fmla="*/ 523468 w 2151063"/>
              <a:gd name="connsiteY302" fmla="*/ 64229 h 1182688"/>
              <a:gd name="connsiteX303" fmla="*/ 585029 w 2151063"/>
              <a:gd name="connsiteY303" fmla="*/ 45991 h 1182688"/>
              <a:gd name="connsiteX304" fmla="*/ 647781 w 2151063"/>
              <a:gd name="connsiteY304" fmla="*/ 30925 h 1182688"/>
              <a:gd name="connsiteX305" fmla="*/ 711328 w 2151063"/>
              <a:gd name="connsiteY305" fmla="*/ 19427 h 1182688"/>
              <a:gd name="connsiteX306" fmla="*/ 774478 w 2151063"/>
              <a:gd name="connsiteY306" fmla="*/ 10308 h 1182688"/>
              <a:gd name="connsiteX307" fmla="*/ 805854 w 2151063"/>
              <a:gd name="connsiteY307" fmla="*/ 7137 h 1182688"/>
              <a:gd name="connsiteX308" fmla="*/ 839614 w 2151063"/>
              <a:gd name="connsiteY308" fmla="*/ 4361 h 1182688"/>
              <a:gd name="connsiteX309" fmla="*/ 907927 w 2151063"/>
              <a:gd name="connsiteY309" fmla="*/ 396 h 118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2151063" h="1182688">
                <a:moveTo>
                  <a:pt x="2044671" y="546100"/>
                </a:moveTo>
                <a:lnTo>
                  <a:pt x="2052215" y="567545"/>
                </a:lnTo>
                <a:lnTo>
                  <a:pt x="2064523" y="611628"/>
                </a:lnTo>
                <a:lnTo>
                  <a:pt x="2072464" y="657298"/>
                </a:lnTo>
                <a:lnTo>
                  <a:pt x="2074847" y="704161"/>
                </a:lnTo>
                <a:lnTo>
                  <a:pt x="2073258" y="728386"/>
                </a:lnTo>
                <a:lnTo>
                  <a:pt x="2070876" y="758171"/>
                </a:lnTo>
                <a:lnTo>
                  <a:pt x="2056979" y="813771"/>
                </a:lnTo>
                <a:lnTo>
                  <a:pt x="2034745" y="864207"/>
                </a:lnTo>
                <a:lnTo>
                  <a:pt x="2004966" y="909481"/>
                </a:lnTo>
                <a:lnTo>
                  <a:pt x="1968438" y="949989"/>
                </a:lnTo>
                <a:lnTo>
                  <a:pt x="1926350" y="985731"/>
                </a:lnTo>
                <a:lnTo>
                  <a:pt x="1879102" y="1015913"/>
                </a:lnTo>
                <a:lnTo>
                  <a:pt x="1827882" y="1041330"/>
                </a:lnTo>
                <a:lnTo>
                  <a:pt x="1801280" y="1052053"/>
                </a:lnTo>
                <a:lnTo>
                  <a:pt x="1767928" y="1064364"/>
                </a:lnTo>
                <a:lnTo>
                  <a:pt x="1699239" y="1085015"/>
                </a:lnTo>
                <a:lnTo>
                  <a:pt x="1629358" y="1102092"/>
                </a:lnTo>
                <a:lnTo>
                  <a:pt x="1557889" y="1114801"/>
                </a:lnTo>
                <a:lnTo>
                  <a:pt x="1449892" y="1129892"/>
                </a:lnTo>
                <a:lnTo>
                  <a:pt x="1304969" y="1141012"/>
                </a:lnTo>
                <a:lnTo>
                  <a:pt x="1234692" y="1144189"/>
                </a:lnTo>
                <a:lnTo>
                  <a:pt x="1219604" y="1144586"/>
                </a:lnTo>
                <a:lnTo>
                  <a:pt x="1204913" y="1145380"/>
                </a:lnTo>
                <a:lnTo>
                  <a:pt x="1205310" y="1146969"/>
                </a:lnTo>
                <a:lnTo>
                  <a:pt x="1205310" y="1147763"/>
                </a:lnTo>
                <a:lnTo>
                  <a:pt x="1259309" y="1147366"/>
                </a:lnTo>
                <a:lnTo>
                  <a:pt x="1367306" y="1143792"/>
                </a:lnTo>
                <a:lnTo>
                  <a:pt x="1420908" y="1140615"/>
                </a:lnTo>
                <a:lnTo>
                  <a:pt x="1484832" y="1137040"/>
                </a:lnTo>
                <a:lnTo>
                  <a:pt x="1616256" y="1127906"/>
                </a:lnTo>
                <a:lnTo>
                  <a:pt x="1715915" y="1114404"/>
                </a:lnTo>
                <a:lnTo>
                  <a:pt x="1781031" y="1101298"/>
                </a:lnTo>
                <a:lnTo>
                  <a:pt x="1844558" y="1084618"/>
                </a:lnTo>
                <a:lnTo>
                  <a:pt x="1905307" y="1062379"/>
                </a:lnTo>
                <a:lnTo>
                  <a:pt x="1934291" y="1048876"/>
                </a:lnTo>
                <a:lnTo>
                  <a:pt x="1948982" y="1041727"/>
                </a:lnTo>
                <a:lnTo>
                  <a:pt x="1975584" y="1025445"/>
                </a:lnTo>
                <a:lnTo>
                  <a:pt x="2000201" y="1007176"/>
                </a:lnTo>
                <a:lnTo>
                  <a:pt x="2022436" y="987717"/>
                </a:lnTo>
                <a:lnTo>
                  <a:pt x="2041892" y="966668"/>
                </a:lnTo>
                <a:lnTo>
                  <a:pt x="2059362" y="943635"/>
                </a:lnTo>
                <a:lnTo>
                  <a:pt x="2074450" y="919409"/>
                </a:lnTo>
                <a:lnTo>
                  <a:pt x="2087155" y="893992"/>
                </a:lnTo>
                <a:lnTo>
                  <a:pt x="2097081" y="867781"/>
                </a:lnTo>
                <a:lnTo>
                  <a:pt x="2105419" y="840379"/>
                </a:lnTo>
                <a:lnTo>
                  <a:pt x="2112566" y="797885"/>
                </a:lnTo>
                <a:lnTo>
                  <a:pt x="2112963" y="739109"/>
                </a:lnTo>
                <a:lnTo>
                  <a:pt x="2103831" y="678744"/>
                </a:lnTo>
                <a:lnTo>
                  <a:pt x="2094699" y="648561"/>
                </a:lnTo>
                <a:lnTo>
                  <a:pt x="2084773" y="621159"/>
                </a:lnTo>
                <a:lnTo>
                  <a:pt x="2059362" y="569928"/>
                </a:lnTo>
                <a:close/>
                <a:moveTo>
                  <a:pt x="233158" y="230187"/>
                </a:moveTo>
                <a:lnTo>
                  <a:pt x="206541" y="244085"/>
                </a:lnTo>
                <a:lnTo>
                  <a:pt x="158870" y="277836"/>
                </a:lnTo>
                <a:lnTo>
                  <a:pt x="117952" y="317146"/>
                </a:lnTo>
                <a:lnTo>
                  <a:pt x="84980" y="362810"/>
                </a:lnTo>
                <a:lnTo>
                  <a:pt x="59953" y="412444"/>
                </a:lnTo>
                <a:lnTo>
                  <a:pt x="43268" y="466446"/>
                </a:lnTo>
                <a:lnTo>
                  <a:pt x="34925" y="523624"/>
                </a:lnTo>
                <a:lnTo>
                  <a:pt x="36117" y="582788"/>
                </a:lnTo>
                <a:lnTo>
                  <a:pt x="40090" y="613363"/>
                </a:lnTo>
                <a:lnTo>
                  <a:pt x="46446" y="643143"/>
                </a:lnTo>
                <a:lnTo>
                  <a:pt x="65117" y="699528"/>
                </a:lnTo>
                <a:lnTo>
                  <a:pt x="91336" y="753133"/>
                </a:lnTo>
                <a:lnTo>
                  <a:pt x="123514" y="802767"/>
                </a:lnTo>
                <a:lnTo>
                  <a:pt x="162446" y="848430"/>
                </a:lnTo>
                <a:lnTo>
                  <a:pt x="205350" y="889726"/>
                </a:lnTo>
                <a:lnTo>
                  <a:pt x="252226" y="927051"/>
                </a:lnTo>
                <a:lnTo>
                  <a:pt x="302281" y="959611"/>
                </a:lnTo>
                <a:lnTo>
                  <a:pt x="328103" y="973906"/>
                </a:lnTo>
                <a:lnTo>
                  <a:pt x="356308" y="988994"/>
                </a:lnTo>
                <a:lnTo>
                  <a:pt x="414706" y="1014010"/>
                </a:lnTo>
                <a:lnTo>
                  <a:pt x="444500" y="1025525"/>
                </a:lnTo>
                <a:lnTo>
                  <a:pt x="419076" y="1013613"/>
                </a:lnTo>
                <a:lnTo>
                  <a:pt x="371007" y="988597"/>
                </a:lnTo>
                <a:lnTo>
                  <a:pt x="347171" y="973906"/>
                </a:lnTo>
                <a:lnTo>
                  <a:pt x="322541" y="958420"/>
                </a:lnTo>
                <a:lnTo>
                  <a:pt x="274473" y="922683"/>
                </a:lnTo>
                <a:lnTo>
                  <a:pt x="229583" y="882579"/>
                </a:lnTo>
                <a:lnTo>
                  <a:pt x="189459" y="838106"/>
                </a:lnTo>
                <a:lnTo>
                  <a:pt x="154103" y="790458"/>
                </a:lnTo>
                <a:lnTo>
                  <a:pt x="124706" y="738838"/>
                </a:lnTo>
                <a:lnTo>
                  <a:pt x="102062" y="683645"/>
                </a:lnTo>
                <a:lnTo>
                  <a:pt x="86966" y="625672"/>
                </a:lnTo>
                <a:lnTo>
                  <a:pt x="83391" y="595892"/>
                </a:lnTo>
                <a:lnTo>
                  <a:pt x="81405" y="569685"/>
                </a:lnTo>
                <a:lnTo>
                  <a:pt x="83391" y="518462"/>
                </a:lnTo>
                <a:lnTo>
                  <a:pt x="92131" y="468828"/>
                </a:lnTo>
                <a:lnTo>
                  <a:pt x="106829" y="419591"/>
                </a:lnTo>
                <a:lnTo>
                  <a:pt x="127089" y="373531"/>
                </a:lnTo>
                <a:lnTo>
                  <a:pt x="152117" y="329058"/>
                </a:lnTo>
                <a:lnTo>
                  <a:pt x="181911" y="287366"/>
                </a:lnTo>
                <a:lnTo>
                  <a:pt x="215281" y="248452"/>
                </a:lnTo>
                <a:close/>
                <a:moveTo>
                  <a:pt x="950292" y="112712"/>
                </a:moveTo>
                <a:lnTo>
                  <a:pt x="822075" y="115489"/>
                </a:lnTo>
                <a:lnTo>
                  <a:pt x="758561" y="119456"/>
                </a:lnTo>
                <a:lnTo>
                  <a:pt x="705369" y="124217"/>
                </a:lnTo>
                <a:lnTo>
                  <a:pt x="597397" y="136118"/>
                </a:lnTo>
                <a:lnTo>
                  <a:pt x="488631" y="153574"/>
                </a:lnTo>
                <a:lnTo>
                  <a:pt x="381849" y="178170"/>
                </a:lnTo>
                <a:lnTo>
                  <a:pt x="329848" y="193643"/>
                </a:lnTo>
                <a:lnTo>
                  <a:pt x="309206" y="208321"/>
                </a:lnTo>
                <a:lnTo>
                  <a:pt x="270304" y="239662"/>
                </a:lnTo>
                <a:lnTo>
                  <a:pt x="234181" y="274970"/>
                </a:lnTo>
                <a:lnTo>
                  <a:pt x="201631" y="313848"/>
                </a:lnTo>
                <a:lnTo>
                  <a:pt x="186943" y="334874"/>
                </a:lnTo>
                <a:lnTo>
                  <a:pt x="169080" y="362248"/>
                </a:lnTo>
                <a:lnTo>
                  <a:pt x="142087" y="418185"/>
                </a:lnTo>
                <a:lnTo>
                  <a:pt x="124621" y="475709"/>
                </a:lnTo>
                <a:lnTo>
                  <a:pt x="115888" y="534423"/>
                </a:lnTo>
                <a:lnTo>
                  <a:pt x="115888" y="593534"/>
                </a:lnTo>
                <a:lnTo>
                  <a:pt x="125415" y="652249"/>
                </a:lnTo>
                <a:lnTo>
                  <a:pt x="144469" y="709773"/>
                </a:lnTo>
                <a:lnTo>
                  <a:pt x="172256" y="765313"/>
                </a:lnTo>
                <a:lnTo>
                  <a:pt x="189722" y="792290"/>
                </a:lnTo>
                <a:lnTo>
                  <a:pt x="209570" y="818870"/>
                </a:lnTo>
                <a:lnTo>
                  <a:pt x="252044" y="866080"/>
                </a:lnTo>
                <a:lnTo>
                  <a:pt x="300076" y="908132"/>
                </a:lnTo>
                <a:lnTo>
                  <a:pt x="352077" y="944630"/>
                </a:lnTo>
                <a:lnTo>
                  <a:pt x="407651" y="976764"/>
                </a:lnTo>
                <a:lnTo>
                  <a:pt x="465210" y="1004931"/>
                </a:lnTo>
                <a:lnTo>
                  <a:pt x="524754" y="1029131"/>
                </a:lnTo>
                <a:lnTo>
                  <a:pt x="585488" y="1050157"/>
                </a:lnTo>
                <a:lnTo>
                  <a:pt x="616054" y="1059281"/>
                </a:lnTo>
                <a:lnTo>
                  <a:pt x="666467" y="1074753"/>
                </a:lnTo>
                <a:lnTo>
                  <a:pt x="717675" y="1089432"/>
                </a:lnTo>
                <a:lnTo>
                  <a:pt x="795875" y="1098953"/>
                </a:lnTo>
                <a:lnTo>
                  <a:pt x="873282" y="1105697"/>
                </a:lnTo>
                <a:lnTo>
                  <a:pt x="943940" y="1111251"/>
                </a:lnTo>
                <a:lnTo>
                  <a:pt x="1085654" y="1116012"/>
                </a:lnTo>
                <a:lnTo>
                  <a:pt x="1227765" y="1113632"/>
                </a:lnTo>
                <a:lnTo>
                  <a:pt x="1369081" y="1103714"/>
                </a:lnTo>
                <a:lnTo>
                  <a:pt x="1440136" y="1096176"/>
                </a:lnTo>
                <a:lnTo>
                  <a:pt x="1498886" y="1089432"/>
                </a:lnTo>
                <a:lnTo>
                  <a:pt x="1589392" y="1075944"/>
                </a:lnTo>
                <a:lnTo>
                  <a:pt x="1650127" y="1064439"/>
                </a:lnTo>
                <a:lnTo>
                  <a:pt x="1709670" y="1050554"/>
                </a:lnTo>
                <a:lnTo>
                  <a:pt x="1768420" y="1032701"/>
                </a:lnTo>
                <a:lnTo>
                  <a:pt x="1824391" y="1010088"/>
                </a:lnTo>
                <a:lnTo>
                  <a:pt x="1877980" y="981921"/>
                </a:lnTo>
                <a:lnTo>
                  <a:pt x="1902988" y="965259"/>
                </a:lnTo>
                <a:lnTo>
                  <a:pt x="1916485" y="956135"/>
                </a:lnTo>
                <a:lnTo>
                  <a:pt x="1941890" y="935109"/>
                </a:lnTo>
                <a:lnTo>
                  <a:pt x="1963723" y="912099"/>
                </a:lnTo>
                <a:lnTo>
                  <a:pt x="1982777" y="887899"/>
                </a:lnTo>
                <a:lnTo>
                  <a:pt x="1999449" y="862113"/>
                </a:lnTo>
                <a:lnTo>
                  <a:pt x="2013342" y="834739"/>
                </a:lnTo>
                <a:lnTo>
                  <a:pt x="2024457" y="806572"/>
                </a:lnTo>
                <a:lnTo>
                  <a:pt x="2032793" y="777612"/>
                </a:lnTo>
                <a:lnTo>
                  <a:pt x="2038351" y="747858"/>
                </a:lnTo>
                <a:lnTo>
                  <a:pt x="2041526" y="717707"/>
                </a:lnTo>
                <a:lnTo>
                  <a:pt x="2041526" y="671291"/>
                </a:lnTo>
                <a:lnTo>
                  <a:pt x="2032396" y="609403"/>
                </a:lnTo>
                <a:lnTo>
                  <a:pt x="2013342" y="548705"/>
                </a:lnTo>
                <a:lnTo>
                  <a:pt x="1999846" y="519745"/>
                </a:lnTo>
                <a:lnTo>
                  <a:pt x="1988731" y="497925"/>
                </a:lnTo>
                <a:lnTo>
                  <a:pt x="1962929" y="456667"/>
                </a:lnTo>
                <a:lnTo>
                  <a:pt x="1948241" y="437227"/>
                </a:lnTo>
                <a:lnTo>
                  <a:pt x="1925615" y="417788"/>
                </a:lnTo>
                <a:lnTo>
                  <a:pt x="1877980" y="381687"/>
                </a:lnTo>
                <a:lnTo>
                  <a:pt x="1827963" y="348759"/>
                </a:lnTo>
                <a:lnTo>
                  <a:pt x="1776756" y="319005"/>
                </a:lnTo>
                <a:lnTo>
                  <a:pt x="1750954" y="305120"/>
                </a:lnTo>
                <a:lnTo>
                  <a:pt x="1722373" y="290838"/>
                </a:lnTo>
                <a:lnTo>
                  <a:pt x="1664417" y="263068"/>
                </a:lnTo>
                <a:lnTo>
                  <a:pt x="1575896" y="225777"/>
                </a:lnTo>
                <a:lnTo>
                  <a:pt x="1454824" y="185708"/>
                </a:lnTo>
                <a:lnTo>
                  <a:pt x="1330973" y="154367"/>
                </a:lnTo>
                <a:lnTo>
                  <a:pt x="1205535" y="132548"/>
                </a:lnTo>
                <a:lnTo>
                  <a:pt x="1077715" y="118663"/>
                </a:lnTo>
                <a:close/>
                <a:moveTo>
                  <a:pt x="970360" y="31750"/>
                </a:moveTo>
                <a:lnTo>
                  <a:pt x="905670" y="32146"/>
                </a:lnTo>
                <a:lnTo>
                  <a:pt x="840582" y="35712"/>
                </a:lnTo>
                <a:lnTo>
                  <a:pt x="775891" y="41654"/>
                </a:lnTo>
                <a:lnTo>
                  <a:pt x="711994" y="51559"/>
                </a:lnTo>
                <a:lnTo>
                  <a:pt x="648098" y="64236"/>
                </a:lnTo>
                <a:lnTo>
                  <a:pt x="616744" y="71764"/>
                </a:lnTo>
                <a:lnTo>
                  <a:pt x="574279" y="82856"/>
                </a:lnTo>
                <a:lnTo>
                  <a:pt x="490538" y="110985"/>
                </a:lnTo>
                <a:lnTo>
                  <a:pt x="449263" y="128020"/>
                </a:lnTo>
                <a:lnTo>
                  <a:pt x="508794" y="115739"/>
                </a:lnTo>
                <a:lnTo>
                  <a:pt x="629048" y="96326"/>
                </a:lnTo>
                <a:lnTo>
                  <a:pt x="750491" y="83253"/>
                </a:lnTo>
                <a:lnTo>
                  <a:pt x="872729" y="77310"/>
                </a:lnTo>
                <a:lnTo>
                  <a:pt x="933451" y="76914"/>
                </a:lnTo>
                <a:lnTo>
                  <a:pt x="1003301" y="77706"/>
                </a:lnTo>
                <a:lnTo>
                  <a:pt x="1142207" y="87611"/>
                </a:lnTo>
                <a:lnTo>
                  <a:pt x="1245395" y="101873"/>
                </a:lnTo>
                <a:lnTo>
                  <a:pt x="1314451" y="114154"/>
                </a:lnTo>
                <a:lnTo>
                  <a:pt x="1382317" y="129209"/>
                </a:lnTo>
                <a:lnTo>
                  <a:pt x="1449785" y="146640"/>
                </a:lnTo>
                <a:lnTo>
                  <a:pt x="1483123" y="156148"/>
                </a:lnTo>
                <a:lnTo>
                  <a:pt x="1547417" y="176750"/>
                </a:lnTo>
                <a:lnTo>
                  <a:pt x="1643064" y="213197"/>
                </a:lnTo>
                <a:lnTo>
                  <a:pt x="1705770" y="240533"/>
                </a:lnTo>
                <a:lnTo>
                  <a:pt x="1736726" y="255588"/>
                </a:lnTo>
                <a:lnTo>
                  <a:pt x="1709342" y="238949"/>
                </a:lnTo>
                <a:lnTo>
                  <a:pt x="1653382" y="208047"/>
                </a:lnTo>
                <a:lnTo>
                  <a:pt x="1625601" y="193785"/>
                </a:lnTo>
                <a:lnTo>
                  <a:pt x="1596232" y="179523"/>
                </a:lnTo>
                <a:lnTo>
                  <a:pt x="1537495" y="152583"/>
                </a:lnTo>
                <a:lnTo>
                  <a:pt x="1477567" y="128416"/>
                </a:lnTo>
                <a:lnTo>
                  <a:pt x="1416448" y="107023"/>
                </a:lnTo>
                <a:lnTo>
                  <a:pt x="1354139" y="88007"/>
                </a:lnTo>
                <a:lnTo>
                  <a:pt x="1291432" y="72160"/>
                </a:lnTo>
                <a:lnTo>
                  <a:pt x="1227932" y="58294"/>
                </a:lnTo>
                <a:lnTo>
                  <a:pt x="1163638" y="47597"/>
                </a:lnTo>
                <a:lnTo>
                  <a:pt x="1099345" y="39277"/>
                </a:lnTo>
                <a:lnTo>
                  <a:pt x="1034654" y="34127"/>
                </a:lnTo>
                <a:close/>
                <a:moveTo>
                  <a:pt x="976240" y="0"/>
                </a:moveTo>
                <a:lnTo>
                  <a:pt x="1045347" y="3172"/>
                </a:lnTo>
                <a:lnTo>
                  <a:pt x="1114851" y="8723"/>
                </a:lnTo>
                <a:lnTo>
                  <a:pt x="1183959" y="18238"/>
                </a:lnTo>
                <a:lnTo>
                  <a:pt x="1252669" y="30529"/>
                </a:lnTo>
                <a:lnTo>
                  <a:pt x="1321379" y="45198"/>
                </a:lnTo>
                <a:lnTo>
                  <a:pt x="1389295" y="63833"/>
                </a:lnTo>
                <a:lnTo>
                  <a:pt x="1455622" y="85242"/>
                </a:lnTo>
                <a:lnTo>
                  <a:pt x="1521154" y="109427"/>
                </a:lnTo>
                <a:lnTo>
                  <a:pt x="1585496" y="136784"/>
                </a:lnTo>
                <a:lnTo>
                  <a:pt x="1647851" y="166916"/>
                </a:lnTo>
                <a:lnTo>
                  <a:pt x="1707823" y="200617"/>
                </a:lnTo>
                <a:lnTo>
                  <a:pt x="1766604" y="237093"/>
                </a:lnTo>
                <a:lnTo>
                  <a:pt x="1822605" y="275947"/>
                </a:lnTo>
                <a:lnTo>
                  <a:pt x="1849613" y="296961"/>
                </a:lnTo>
                <a:lnTo>
                  <a:pt x="1875826" y="317974"/>
                </a:lnTo>
                <a:lnTo>
                  <a:pt x="1924280" y="364362"/>
                </a:lnTo>
                <a:lnTo>
                  <a:pt x="1946919" y="388943"/>
                </a:lnTo>
                <a:lnTo>
                  <a:pt x="1957642" y="398458"/>
                </a:lnTo>
                <a:lnTo>
                  <a:pt x="1968366" y="407577"/>
                </a:lnTo>
                <a:lnTo>
                  <a:pt x="1991004" y="428194"/>
                </a:lnTo>
                <a:lnTo>
                  <a:pt x="2032707" y="472203"/>
                </a:lnTo>
                <a:lnTo>
                  <a:pt x="2069247" y="520177"/>
                </a:lnTo>
                <a:lnTo>
                  <a:pt x="2100226" y="572115"/>
                </a:lnTo>
                <a:lnTo>
                  <a:pt x="2124850" y="626432"/>
                </a:lnTo>
                <a:lnTo>
                  <a:pt x="2142325" y="683525"/>
                </a:lnTo>
                <a:lnTo>
                  <a:pt x="2151063" y="742600"/>
                </a:lnTo>
                <a:lnTo>
                  <a:pt x="2151063" y="803261"/>
                </a:lnTo>
                <a:lnTo>
                  <a:pt x="2147091" y="834186"/>
                </a:lnTo>
                <a:lnTo>
                  <a:pt x="2144311" y="848855"/>
                </a:lnTo>
                <a:lnTo>
                  <a:pt x="2136765" y="878195"/>
                </a:lnTo>
                <a:lnTo>
                  <a:pt x="2126439" y="905551"/>
                </a:lnTo>
                <a:lnTo>
                  <a:pt x="2114524" y="931322"/>
                </a:lnTo>
                <a:lnTo>
                  <a:pt x="2092282" y="966609"/>
                </a:lnTo>
                <a:lnTo>
                  <a:pt x="2055743" y="1008239"/>
                </a:lnTo>
                <a:lnTo>
                  <a:pt x="2013246" y="1043921"/>
                </a:lnTo>
                <a:lnTo>
                  <a:pt x="1964791" y="1074054"/>
                </a:lnTo>
                <a:lnTo>
                  <a:pt x="1912762" y="1098239"/>
                </a:lnTo>
                <a:lnTo>
                  <a:pt x="1857556" y="1117666"/>
                </a:lnTo>
                <a:lnTo>
                  <a:pt x="1829754" y="1125596"/>
                </a:lnTo>
                <a:lnTo>
                  <a:pt x="1792817" y="1134318"/>
                </a:lnTo>
                <a:lnTo>
                  <a:pt x="1717753" y="1148988"/>
                </a:lnTo>
                <a:lnTo>
                  <a:pt x="1641894" y="1160882"/>
                </a:lnTo>
                <a:lnTo>
                  <a:pt x="1565240" y="1169208"/>
                </a:lnTo>
                <a:lnTo>
                  <a:pt x="1450061" y="1177930"/>
                </a:lnTo>
                <a:lnTo>
                  <a:pt x="1295960" y="1181895"/>
                </a:lnTo>
                <a:lnTo>
                  <a:pt x="1219704" y="1182688"/>
                </a:lnTo>
                <a:lnTo>
                  <a:pt x="1137093" y="1182688"/>
                </a:lnTo>
                <a:lnTo>
                  <a:pt x="971076" y="1177930"/>
                </a:lnTo>
                <a:lnTo>
                  <a:pt x="723243" y="1163657"/>
                </a:lnTo>
                <a:lnTo>
                  <a:pt x="558021" y="1150177"/>
                </a:lnTo>
                <a:lnTo>
                  <a:pt x="552064" y="1148988"/>
                </a:lnTo>
                <a:lnTo>
                  <a:pt x="546504" y="1141851"/>
                </a:lnTo>
                <a:lnTo>
                  <a:pt x="546504" y="1132732"/>
                </a:lnTo>
                <a:lnTo>
                  <a:pt x="552064" y="1125992"/>
                </a:lnTo>
                <a:lnTo>
                  <a:pt x="558021" y="1125596"/>
                </a:lnTo>
                <a:lnTo>
                  <a:pt x="679555" y="1131146"/>
                </a:lnTo>
                <a:lnTo>
                  <a:pt x="801486" y="1136697"/>
                </a:lnTo>
                <a:lnTo>
                  <a:pt x="774081" y="1130750"/>
                </a:lnTo>
                <a:lnTo>
                  <a:pt x="747471" y="1124010"/>
                </a:lnTo>
                <a:lnTo>
                  <a:pt x="680349" y="1114494"/>
                </a:lnTo>
                <a:lnTo>
                  <a:pt x="614419" y="1102996"/>
                </a:lnTo>
                <a:lnTo>
                  <a:pt x="581057" y="1096256"/>
                </a:lnTo>
                <a:lnTo>
                  <a:pt x="515127" y="1079604"/>
                </a:lnTo>
                <a:lnTo>
                  <a:pt x="450389" y="1060177"/>
                </a:lnTo>
                <a:lnTo>
                  <a:pt x="386445" y="1036388"/>
                </a:lnTo>
                <a:lnTo>
                  <a:pt x="325281" y="1007842"/>
                </a:lnTo>
                <a:lnTo>
                  <a:pt x="266500" y="974935"/>
                </a:lnTo>
                <a:lnTo>
                  <a:pt x="210896" y="936476"/>
                </a:lnTo>
                <a:lnTo>
                  <a:pt x="159265" y="891675"/>
                </a:lnTo>
                <a:lnTo>
                  <a:pt x="135832" y="867093"/>
                </a:lnTo>
                <a:lnTo>
                  <a:pt x="116370" y="844891"/>
                </a:lnTo>
                <a:lnTo>
                  <a:pt x="80625" y="797710"/>
                </a:lnTo>
                <a:lnTo>
                  <a:pt x="50838" y="746564"/>
                </a:lnTo>
                <a:lnTo>
                  <a:pt x="27802" y="693833"/>
                </a:lnTo>
                <a:lnTo>
                  <a:pt x="11121" y="638326"/>
                </a:lnTo>
                <a:lnTo>
                  <a:pt x="1589" y="581234"/>
                </a:lnTo>
                <a:lnTo>
                  <a:pt x="0" y="523348"/>
                </a:lnTo>
                <a:lnTo>
                  <a:pt x="7149" y="464273"/>
                </a:lnTo>
                <a:lnTo>
                  <a:pt x="14298" y="434934"/>
                </a:lnTo>
                <a:lnTo>
                  <a:pt x="22639" y="406388"/>
                </a:lnTo>
                <a:lnTo>
                  <a:pt x="45674" y="355639"/>
                </a:lnTo>
                <a:lnTo>
                  <a:pt x="75065" y="311630"/>
                </a:lnTo>
                <a:lnTo>
                  <a:pt x="110413" y="272776"/>
                </a:lnTo>
                <a:lnTo>
                  <a:pt x="150527" y="239868"/>
                </a:lnTo>
                <a:lnTo>
                  <a:pt x="195407" y="211718"/>
                </a:lnTo>
                <a:lnTo>
                  <a:pt x="243861" y="188723"/>
                </a:lnTo>
                <a:lnTo>
                  <a:pt x="294699" y="168502"/>
                </a:lnTo>
                <a:lnTo>
                  <a:pt x="320912" y="160573"/>
                </a:lnTo>
                <a:lnTo>
                  <a:pt x="348317" y="143524"/>
                </a:lnTo>
                <a:lnTo>
                  <a:pt x="404317" y="112599"/>
                </a:lnTo>
                <a:lnTo>
                  <a:pt x="462701" y="86432"/>
                </a:lnTo>
                <a:lnTo>
                  <a:pt x="523468" y="64229"/>
                </a:lnTo>
                <a:lnTo>
                  <a:pt x="585029" y="45991"/>
                </a:lnTo>
                <a:lnTo>
                  <a:pt x="647781" y="30925"/>
                </a:lnTo>
                <a:lnTo>
                  <a:pt x="711328" y="19427"/>
                </a:lnTo>
                <a:lnTo>
                  <a:pt x="774478" y="10308"/>
                </a:lnTo>
                <a:lnTo>
                  <a:pt x="805854" y="7137"/>
                </a:lnTo>
                <a:lnTo>
                  <a:pt x="839614" y="4361"/>
                </a:lnTo>
                <a:lnTo>
                  <a:pt x="907927" y="396"/>
                </a:lnTo>
                <a:close/>
              </a:path>
            </a:pathLst>
          </a:custGeom>
          <a:ln>
            <a:headEnd/>
            <a:tailEnd/>
          </a:ln>
        </p:spPr>
        <p:style>
          <a:lnRef idx="2">
            <a:schemeClr val="accent5"/>
          </a:lnRef>
          <a:fillRef idx="1">
            <a:schemeClr val="lt1"/>
          </a:fillRef>
          <a:effectRef idx="0">
            <a:schemeClr val="accent5"/>
          </a:effectRef>
          <a:fontRef idx="minor">
            <a:schemeClr val="dk1"/>
          </a:fontRef>
        </p:style>
        <p:txBody>
          <a:bodyPr vert="horz" wrap="square" lIns="28932" tIns="14466" rIns="28932" bIns="14466" numCol="1" anchor="ctr" anchorCtr="0" compatLnSpc="1">
            <a:prstTxWarp prst="textNoShape">
              <a:avLst/>
            </a:prstTxWarp>
            <a:noAutofit/>
          </a:bodyPr>
          <a:lstStyle/>
          <a:p>
            <a:pPr algn="ctr"/>
            <a:r>
              <a:rPr lang="fr-FR" sz="1000" b="1" dirty="0">
                <a:solidFill>
                  <a:schemeClr val="tx1">
                    <a:lumMod val="50000"/>
                  </a:schemeClr>
                </a:solidFill>
                <a:latin typeface="Neufreit" panose="00000500000000000000" pitchFamily="50" charset="0"/>
              </a:rPr>
              <a:t>Corps </a:t>
            </a:r>
          </a:p>
          <a:p>
            <a:pPr algn="ctr"/>
            <a:r>
              <a:rPr lang="fr-FR" sz="1000" b="1" dirty="0">
                <a:solidFill>
                  <a:schemeClr val="tx1">
                    <a:lumMod val="50000"/>
                  </a:schemeClr>
                </a:solidFill>
                <a:latin typeface="Neufreit" panose="00000500000000000000" pitchFamily="50" charset="0"/>
              </a:rPr>
              <a:t>équilibré</a:t>
            </a:r>
          </a:p>
        </p:txBody>
      </p:sp>
      <p:sp>
        <p:nvSpPr>
          <p:cNvPr id="10" name="Freeform: Shape 5">
            <a:extLst>
              <a:ext uri="{FF2B5EF4-FFF2-40B4-BE49-F238E27FC236}">
                <a16:creationId xmlns:a16="http://schemas.microsoft.com/office/drawing/2014/main" id="{723E857F-FBD5-4F77-ABB4-248B8FCC58C6}"/>
              </a:ext>
            </a:extLst>
          </p:cNvPr>
          <p:cNvSpPr>
            <a:spLocks/>
          </p:cNvSpPr>
          <p:nvPr/>
        </p:nvSpPr>
        <p:spPr bwMode="auto">
          <a:xfrm>
            <a:off x="2740851" y="3831219"/>
            <a:ext cx="1028312" cy="587607"/>
          </a:xfrm>
          <a:custGeom>
            <a:avLst/>
            <a:gdLst>
              <a:gd name="connsiteX0" fmla="*/ 2044671 w 2151063"/>
              <a:gd name="connsiteY0" fmla="*/ 546100 h 1182688"/>
              <a:gd name="connsiteX1" fmla="*/ 2052215 w 2151063"/>
              <a:gd name="connsiteY1" fmla="*/ 567545 h 1182688"/>
              <a:gd name="connsiteX2" fmla="*/ 2064523 w 2151063"/>
              <a:gd name="connsiteY2" fmla="*/ 611628 h 1182688"/>
              <a:gd name="connsiteX3" fmla="*/ 2072464 w 2151063"/>
              <a:gd name="connsiteY3" fmla="*/ 657298 h 1182688"/>
              <a:gd name="connsiteX4" fmla="*/ 2074847 w 2151063"/>
              <a:gd name="connsiteY4" fmla="*/ 704161 h 1182688"/>
              <a:gd name="connsiteX5" fmla="*/ 2073258 w 2151063"/>
              <a:gd name="connsiteY5" fmla="*/ 728386 h 1182688"/>
              <a:gd name="connsiteX6" fmla="*/ 2070876 w 2151063"/>
              <a:gd name="connsiteY6" fmla="*/ 758171 h 1182688"/>
              <a:gd name="connsiteX7" fmla="*/ 2056979 w 2151063"/>
              <a:gd name="connsiteY7" fmla="*/ 813771 h 1182688"/>
              <a:gd name="connsiteX8" fmla="*/ 2034745 w 2151063"/>
              <a:gd name="connsiteY8" fmla="*/ 864207 h 1182688"/>
              <a:gd name="connsiteX9" fmla="*/ 2004966 w 2151063"/>
              <a:gd name="connsiteY9" fmla="*/ 909481 h 1182688"/>
              <a:gd name="connsiteX10" fmla="*/ 1968438 w 2151063"/>
              <a:gd name="connsiteY10" fmla="*/ 949989 h 1182688"/>
              <a:gd name="connsiteX11" fmla="*/ 1926350 w 2151063"/>
              <a:gd name="connsiteY11" fmla="*/ 985731 h 1182688"/>
              <a:gd name="connsiteX12" fmla="*/ 1879102 w 2151063"/>
              <a:gd name="connsiteY12" fmla="*/ 1015913 h 1182688"/>
              <a:gd name="connsiteX13" fmla="*/ 1827882 w 2151063"/>
              <a:gd name="connsiteY13" fmla="*/ 1041330 h 1182688"/>
              <a:gd name="connsiteX14" fmla="*/ 1801280 w 2151063"/>
              <a:gd name="connsiteY14" fmla="*/ 1052053 h 1182688"/>
              <a:gd name="connsiteX15" fmla="*/ 1767928 w 2151063"/>
              <a:gd name="connsiteY15" fmla="*/ 1064364 h 1182688"/>
              <a:gd name="connsiteX16" fmla="*/ 1699239 w 2151063"/>
              <a:gd name="connsiteY16" fmla="*/ 1085015 h 1182688"/>
              <a:gd name="connsiteX17" fmla="*/ 1629358 w 2151063"/>
              <a:gd name="connsiteY17" fmla="*/ 1102092 h 1182688"/>
              <a:gd name="connsiteX18" fmla="*/ 1557889 w 2151063"/>
              <a:gd name="connsiteY18" fmla="*/ 1114801 h 1182688"/>
              <a:gd name="connsiteX19" fmla="*/ 1449892 w 2151063"/>
              <a:gd name="connsiteY19" fmla="*/ 1129892 h 1182688"/>
              <a:gd name="connsiteX20" fmla="*/ 1304969 w 2151063"/>
              <a:gd name="connsiteY20" fmla="*/ 1141012 h 1182688"/>
              <a:gd name="connsiteX21" fmla="*/ 1234692 w 2151063"/>
              <a:gd name="connsiteY21" fmla="*/ 1144189 h 1182688"/>
              <a:gd name="connsiteX22" fmla="*/ 1219604 w 2151063"/>
              <a:gd name="connsiteY22" fmla="*/ 1144586 h 1182688"/>
              <a:gd name="connsiteX23" fmla="*/ 1204913 w 2151063"/>
              <a:gd name="connsiteY23" fmla="*/ 1145380 h 1182688"/>
              <a:gd name="connsiteX24" fmla="*/ 1205310 w 2151063"/>
              <a:gd name="connsiteY24" fmla="*/ 1146969 h 1182688"/>
              <a:gd name="connsiteX25" fmla="*/ 1205310 w 2151063"/>
              <a:gd name="connsiteY25" fmla="*/ 1147763 h 1182688"/>
              <a:gd name="connsiteX26" fmla="*/ 1259309 w 2151063"/>
              <a:gd name="connsiteY26" fmla="*/ 1147366 h 1182688"/>
              <a:gd name="connsiteX27" fmla="*/ 1367306 w 2151063"/>
              <a:gd name="connsiteY27" fmla="*/ 1143792 h 1182688"/>
              <a:gd name="connsiteX28" fmla="*/ 1420908 w 2151063"/>
              <a:gd name="connsiteY28" fmla="*/ 1140615 h 1182688"/>
              <a:gd name="connsiteX29" fmla="*/ 1484832 w 2151063"/>
              <a:gd name="connsiteY29" fmla="*/ 1137040 h 1182688"/>
              <a:gd name="connsiteX30" fmla="*/ 1616256 w 2151063"/>
              <a:gd name="connsiteY30" fmla="*/ 1127906 h 1182688"/>
              <a:gd name="connsiteX31" fmla="*/ 1715915 w 2151063"/>
              <a:gd name="connsiteY31" fmla="*/ 1114404 h 1182688"/>
              <a:gd name="connsiteX32" fmla="*/ 1781031 w 2151063"/>
              <a:gd name="connsiteY32" fmla="*/ 1101298 h 1182688"/>
              <a:gd name="connsiteX33" fmla="*/ 1844558 w 2151063"/>
              <a:gd name="connsiteY33" fmla="*/ 1084618 h 1182688"/>
              <a:gd name="connsiteX34" fmla="*/ 1905307 w 2151063"/>
              <a:gd name="connsiteY34" fmla="*/ 1062379 h 1182688"/>
              <a:gd name="connsiteX35" fmla="*/ 1934291 w 2151063"/>
              <a:gd name="connsiteY35" fmla="*/ 1048876 h 1182688"/>
              <a:gd name="connsiteX36" fmla="*/ 1948982 w 2151063"/>
              <a:gd name="connsiteY36" fmla="*/ 1041727 h 1182688"/>
              <a:gd name="connsiteX37" fmla="*/ 1975584 w 2151063"/>
              <a:gd name="connsiteY37" fmla="*/ 1025445 h 1182688"/>
              <a:gd name="connsiteX38" fmla="*/ 2000201 w 2151063"/>
              <a:gd name="connsiteY38" fmla="*/ 1007176 h 1182688"/>
              <a:gd name="connsiteX39" fmla="*/ 2022436 w 2151063"/>
              <a:gd name="connsiteY39" fmla="*/ 987717 h 1182688"/>
              <a:gd name="connsiteX40" fmla="*/ 2041892 w 2151063"/>
              <a:gd name="connsiteY40" fmla="*/ 966668 h 1182688"/>
              <a:gd name="connsiteX41" fmla="*/ 2059362 w 2151063"/>
              <a:gd name="connsiteY41" fmla="*/ 943635 h 1182688"/>
              <a:gd name="connsiteX42" fmla="*/ 2074450 w 2151063"/>
              <a:gd name="connsiteY42" fmla="*/ 919409 h 1182688"/>
              <a:gd name="connsiteX43" fmla="*/ 2087155 w 2151063"/>
              <a:gd name="connsiteY43" fmla="*/ 893992 h 1182688"/>
              <a:gd name="connsiteX44" fmla="*/ 2097081 w 2151063"/>
              <a:gd name="connsiteY44" fmla="*/ 867781 h 1182688"/>
              <a:gd name="connsiteX45" fmla="*/ 2105419 w 2151063"/>
              <a:gd name="connsiteY45" fmla="*/ 840379 h 1182688"/>
              <a:gd name="connsiteX46" fmla="*/ 2112566 w 2151063"/>
              <a:gd name="connsiteY46" fmla="*/ 797885 h 1182688"/>
              <a:gd name="connsiteX47" fmla="*/ 2112963 w 2151063"/>
              <a:gd name="connsiteY47" fmla="*/ 739109 h 1182688"/>
              <a:gd name="connsiteX48" fmla="*/ 2103831 w 2151063"/>
              <a:gd name="connsiteY48" fmla="*/ 678744 h 1182688"/>
              <a:gd name="connsiteX49" fmla="*/ 2094699 w 2151063"/>
              <a:gd name="connsiteY49" fmla="*/ 648561 h 1182688"/>
              <a:gd name="connsiteX50" fmla="*/ 2084773 w 2151063"/>
              <a:gd name="connsiteY50" fmla="*/ 621159 h 1182688"/>
              <a:gd name="connsiteX51" fmla="*/ 2059362 w 2151063"/>
              <a:gd name="connsiteY51" fmla="*/ 569928 h 1182688"/>
              <a:gd name="connsiteX52" fmla="*/ 233158 w 2151063"/>
              <a:gd name="connsiteY52" fmla="*/ 230187 h 1182688"/>
              <a:gd name="connsiteX53" fmla="*/ 206541 w 2151063"/>
              <a:gd name="connsiteY53" fmla="*/ 244085 h 1182688"/>
              <a:gd name="connsiteX54" fmla="*/ 158870 w 2151063"/>
              <a:gd name="connsiteY54" fmla="*/ 277836 h 1182688"/>
              <a:gd name="connsiteX55" fmla="*/ 117952 w 2151063"/>
              <a:gd name="connsiteY55" fmla="*/ 317146 h 1182688"/>
              <a:gd name="connsiteX56" fmla="*/ 84980 w 2151063"/>
              <a:gd name="connsiteY56" fmla="*/ 362810 h 1182688"/>
              <a:gd name="connsiteX57" fmla="*/ 59953 w 2151063"/>
              <a:gd name="connsiteY57" fmla="*/ 412444 h 1182688"/>
              <a:gd name="connsiteX58" fmla="*/ 43268 w 2151063"/>
              <a:gd name="connsiteY58" fmla="*/ 466446 h 1182688"/>
              <a:gd name="connsiteX59" fmla="*/ 34925 w 2151063"/>
              <a:gd name="connsiteY59" fmla="*/ 523624 h 1182688"/>
              <a:gd name="connsiteX60" fmla="*/ 36117 w 2151063"/>
              <a:gd name="connsiteY60" fmla="*/ 582788 h 1182688"/>
              <a:gd name="connsiteX61" fmla="*/ 40090 w 2151063"/>
              <a:gd name="connsiteY61" fmla="*/ 613363 h 1182688"/>
              <a:gd name="connsiteX62" fmla="*/ 46446 w 2151063"/>
              <a:gd name="connsiteY62" fmla="*/ 643143 h 1182688"/>
              <a:gd name="connsiteX63" fmla="*/ 65117 w 2151063"/>
              <a:gd name="connsiteY63" fmla="*/ 699528 h 1182688"/>
              <a:gd name="connsiteX64" fmla="*/ 91336 w 2151063"/>
              <a:gd name="connsiteY64" fmla="*/ 753133 h 1182688"/>
              <a:gd name="connsiteX65" fmla="*/ 123514 w 2151063"/>
              <a:gd name="connsiteY65" fmla="*/ 802767 h 1182688"/>
              <a:gd name="connsiteX66" fmla="*/ 162446 w 2151063"/>
              <a:gd name="connsiteY66" fmla="*/ 848430 h 1182688"/>
              <a:gd name="connsiteX67" fmla="*/ 205350 w 2151063"/>
              <a:gd name="connsiteY67" fmla="*/ 889726 h 1182688"/>
              <a:gd name="connsiteX68" fmla="*/ 252226 w 2151063"/>
              <a:gd name="connsiteY68" fmla="*/ 927051 h 1182688"/>
              <a:gd name="connsiteX69" fmla="*/ 302281 w 2151063"/>
              <a:gd name="connsiteY69" fmla="*/ 959611 h 1182688"/>
              <a:gd name="connsiteX70" fmla="*/ 328103 w 2151063"/>
              <a:gd name="connsiteY70" fmla="*/ 973906 h 1182688"/>
              <a:gd name="connsiteX71" fmla="*/ 356308 w 2151063"/>
              <a:gd name="connsiteY71" fmla="*/ 988994 h 1182688"/>
              <a:gd name="connsiteX72" fmla="*/ 414706 w 2151063"/>
              <a:gd name="connsiteY72" fmla="*/ 1014010 h 1182688"/>
              <a:gd name="connsiteX73" fmla="*/ 444500 w 2151063"/>
              <a:gd name="connsiteY73" fmla="*/ 1025525 h 1182688"/>
              <a:gd name="connsiteX74" fmla="*/ 419076 w 2151063"/>
              <a:gd name="connsiteY74" fmla="*/ 1013613 h 1182688"/>
              <a:gd name="connsiteX75" fmla="*/ 371007 w 2151063"/>
              <a:gd name="connsiteY75" fmla="*/ 988597 h 1182688"/>
              <a:gd name="connsiteX76" fmla="*/ 347171 w 2151063"/>
              <a:gd name="connsiteY76" fmla="*/ 973906 h 1182688"/>
              <a:gd name="connsiteX77" fmla="*/ 322541 w 2151063"/>
              <a:gd name="connsiteY77" fmla="*/ 958420 h 1182688"/>
              <a:gd name="connsiteX78" fmla="*/ 274473 w 2151063"/>
              <a:gd name="connsiteY78" fmla="*/ 922683 h 1182688"/>
              <a:gd name="connsiteX79" fmla="*/ 229583 w 2151063"/>
              <a:gd name="connsiteY79" fmla="*/ 882579 h 1182688"/>
              <a:gd name="connsiteX80" fmla="*/ 189459 w 2151063"/>
              <a:gd name="connsiteY80" fmla="*/ 838106 h 1182688"/>
              <a:gd name="connsiteX81" fmla="*/ 154103 w 2151063"/>
              <a:gd name="connsiteY81" fmla="*/ 790458 h 1182688"/>
              <a:gd name="connsiteX82" fmla="*/ 124706 w 2151063"/>
              <a:gd name="connsiteY82" fmla="*/ 738838 h 1182688"/>
              <a:gd name="connsiteX83" fmla="*/ 102062 w 2151063"/>
              <a:gd name="connsiteY83" fmla="*/ 683645 h 1182688"/>
              <a:gd name="connsiteX84" fmla="*/ 86966 w 2151063"/>
              <a:gd name="connsiteY84" fmla="*/ 625672 h 1182688"/>
              <a:gd name="connsiteX85" fmla="*/ 83391 w 2151063"/>
              <a:gd name="connsiteY85" fmla="*/ 595892 h 1182688"/>
              <a:gd name="connsiteX86" fmla="*/ 81405 w 2151063"/>
              <a:gd name="connsiteY86" fmla="*/ 569685 h 1182688"/>
              <a:gd name="connsiteX87" fmla="*/ 83391 w 2151063"/>
              <a:gd name="connsiteY87" fmla="*/ 518462 h 1182688"/>
              <a:gd name="connsiteX88" fmla="*/ 92131 w 2151063"/>
              <a:gd name="connsiteY88" fmla="*/ 468828 h 1182688"/>
              <a:gd name="connsiteX89" fmla="*/ 106829 w 2151063"/>
              <a:gd name="connsiteY89" fmla="*/ 419591 h 1182688"/>
              <a:gd name="connsiteX90" fmla="*/ 127089 w 2151063"/>
              <a:gd name="connsiteY90" fmla="*/ 373531 h 1182688"/>
              <a:gd name="connsiteX91" fmla="*/ 152117 w 2151063"/>
              <a:gd name="connsiteY91" fmla="*/ 329058 h 1182688"/>
              <a:gd name="connsiteX92" fmla="*/ 181911 w 2151063"/>
              <a:gd name="connsiteY92" fmla="*/ 287366 h 1182688"/>
              <a:gd name="connsiteX93" fmla="*/ 215281 w 2151063"/>
              <a:gd name="connsiteY93" fmla="*/ 248452 h 1182688"/>
              <a:gd name="connsiteX94" fmla="*/ 950292 w 2151063"/>
              <a:gd name="connsiteY94" fmla="*/ 112712 h 1182688"/>
              <a:gd name="connsiteX95" fmla="*/ 822075 w 2151063"/>
              <a:gd name="connsiteY95" fmla="*/ 115489 h 1182688"/>
              <a:gd name="connsiteX96" fmla="*/ 758561 w 2151063"/>
              <a:gd name="connsiteY96" fmla="*/ 119456 h 1182688"/>
              <a:gd name="connsiteX97" fmla="*/ 705369 w 2151063"/>
              <a:gd name="connsiteY97" fmla="*/ 124217 h 1182688"/>
              <a:gd name="connsiteX98" fmla="*/ 597397 w 2151063"/>
              <a:gd name="connsiteY98" fmla="*/ 136118 h 1182688"/>
              <a:gd name="connsiteX99" fmla="*/ 488631 w 2151063"/>
              <a:gd name="connsiteY99" fmla="*/ 153574 h 1182688"/>
              <a:gd name="connsiteX100" fmla="*/ 381849 w 2151063"/>
              <a:gd name="connsiteY100" fmla="*/ 178170 h 1182688"/>
              <a:gd name="connsiteX101" fmla="*/ 329848 w 2151063"/>
              <a:gd name="connsiteY101" fmla="*/ 193643 h 1182688"/>
              <a:gd name="connsiteX102" fmla="*/ 309206 w 2151063"/>
              <a:gd name="connsiteY102" fmla="*/ 208321 h 1182688"/>
              <a:gd name="connsiteX103" fmla="*/ 270304 w 2151063"/>
              <a:gd name="connsiteY103" fmla="*/ 239662 h 1182688"/>
              <a:gd name="connsiteX104" fmla="*/ 234181 w 2151063"/>
              <a:gd name="connsiteY104" fmla="*/ 274970 h 1182688"/>
              <a:gd name="connsiteX105" fmla="*/ 201631 w 2151063"/>
              <a:gd name="connsiteY105" fmla="*/ 313848 h 1182688"/>
              <a:gd name="connsiteX106" fmla="*/ 186943 w 2151063"/>
              <a:gd name="connsiteY106" fmla="*/ 334874 h 1182688"/>
              <a:gd name="connsiteX107" fmla="*/ 169080 w 2151063"/>
              <a:gd name="connsiteY107" fmla="*/ 362248 h 1182688"/>
              <a:gd name="connsiteX108" fmla="*/ 142087 w 2151063"/>
              <a:gd name="connsiteY108" fmla="*/ 418185 h 1182688"/>
              <a:gd name="connsiteX109" fmla="*/ 124621 w 2151063"/>
              <a:gd name="connsiteY109" fmla="*/ 475709 h 1182688"/>
              <a:gd name="connsiteX110" fmla="*/ 115888 w 2151063"/>
              <a:gd name="connsiteY110" fmla="*/ 534423 h 1182688"/>
              <a:gd name="connsiteX111" fmla="*/ 115888 w 2151063"/>
              <a:gd name="connsiteY111" fmla="*/ 593534 h 1182688"/>
              <a:gd name="connsiteX112" fmla="*/ 125415 w 2151063"/>
              <a:gd name="connsiteY112" fmla="*/ 652249 h 1182688"/>
              <a:gd name="connsiteX113" fmla="*/ 144469 w 2151063"/>
              <a:gd name="connsiteY113" fmla="*/ 709773 h 1182688"/>
              <a:gd name="connsiteX114" fmla="*/ 172256 w 2151063"/>
              <a:gd name="connsiteY114" fmla="*/ 765313 h 1182688"/>
              <a:gd name="connsiteX115" fmla="*/ 189722 w 2151063"/>
              <a:gd name="connsiteY115" fmla="*/ 792290 h 1182688"/>
              <a:gd name="connsiteX116" fmla="*/ 209570 w 2151063"/>
              <a:gd name="connsiteY116" fmla="*/ 818870 h 1182688"/>
              <a:gd name="connsiteX117" fmla="*/ 252044 w 2151063"/>
              <a:gd name="connsiteY117" fmla="*/ 866080 h 1182688"/>
              <a:gd name="connsiteX118" fmla="*/ 300076 w 2151063"/>
              <a:gd name="connsiteY118" fmla="*/ 908132 h 1182688"/>
              <a:gd name="connsiteX119" fmla="*/ 352077 w 2151063"/>
              <a:gd name="connsiteY119" fmla="*/ 944630 h 1182688"/>
              <a:gd name="connsiteX120" fmla="*/ 407651 w 2151063"/>
              <a:gd name="connsiteY120" fmla="*/ 976764 h 1182688"/>
              <a:gd name="connsiteX121" fmla="*/ 465210 w 2151063"/>
              <a:gd name="connsiteY121" fmla="*/ 1004931 h 1182688"/>
              <a:gd name="connsiteX122" fmla="*/ 524754 w 2151063"/>
              <a:gd name="connsiteY122" fmla="*/ 1029131 h 1182688"/>
              <a:gd name="connsiteX123" fmla="*/ 585488 w 2151063"/>
              <a:gd name="connsiteY123" fmla="*/ 1050157 h 1182688"/>
              <a:gd name="connsiteX124" fmla="*/ 616054 w 2151063"/>
              <a:gd name="connsiteY124" fmla="*/ 1059281 h 1182688"/>
              <a:gd name="connsiteX125" fmla="*/ 666467 w 2151063"/>
              <a:gd name="connsiteY125" fmla="*/ 1074753 h 1182688"/>
              <a:gd name="connsiteX126" fmla="*/ 717675 w 2151063"/>
              <a:gd name="connsiteY126" fmla="*/ 1089432 h 1182688"/>
              <a:gd name="connsiteX127" fmla="*/ 795875 w 2151063"/>
              <a:gd name="connsiteY127" fmla="*/ 1098953 h 1182688"/>
              <a:gd name="connsiteX128" fmla="*/ 873282 w 2151063"/>
              <a:gd name="connsiteY128" fmla="*/ 1105697 h 1182688"/>
              <a:gd name="connsiteX129" fmla="*/ 943940 w 2151063"/>
              <a:gd name="connsiteY129" fmla="*/ 1111251 h 1182688"/>
              <a:gd name="connsiteX130" fmla="*/ 1085654 w 2151063"/>
              <a:gd name="connsiteY130" fmla="*/ 1116012 h 1182688"/>
              <a:gd name="connsiteX131" fmla="*/ 1227765 w 2151063"/>
              <a:gd name="connsiteY131" fmla="*/ 1113632 h 1182688"/>
              <a:gd name="connsiteX132" fmla="*/ 1369081 w 2151063"/>
              <a:gd name="connsiteY132" fmla="*/ 1103714 h 1182688"/>
              <a:gd name="connsiteX133" fmla="*/ 1440136 w 2151063"/>
              <a:gd name="connsiteY133" fmla="*/ 1096176 h 1182688"/>
              <a:gd name="connsiteX134" fmla="*/ 1498886 w 2151063"/>
              <a:gd name="connsiteY134" fmla="*/ 1089432 h 1182688"/>
              <a:gd name="connsiteX135" fmla="*/ 1589392 w 2151063"/>
              <a:gd name="connsiteY135" fmla="*/ 1075944 h 1182688"/>
              <a:gd name="connsiteX136" fmla="*/ 1650127 w 2151063"/>
              <a:gd name="connsiteY136" fmla="*/ 1064439 h 1182688"/>
              <a:gd name="connsiteX137" fmla="*/ 1709670 w 2151063"/>
              <a:gd name="connsiteY137" fmla="*/ 1050554 h 1182688"/>
              <a:gd name="connsiteX138" fmla="*/ 1768420 w 2151063"/>
              <a:gd name="connsiteY138" fmla="*/ 1032701 h 1182688"/>
              <a:gd name="connsiteX139" fmla="*/ 1824391 w 2151063"/>
              <a:gd name="connsiteY139" fmla="*/ 1010088 h 1182688"/>
              <a:gd name="connsiteX140" fmla="*/ 1877980 w 2151063"/>
              <a:gd name="connsiteY140" fmla="*/ 981921 h 1182688"/>
              <a:gd name="connsiteX141" fmla="*/ 1902988 w 2151063"/>
              <a:gd name="connsiteY141" fmla="*/ 965259 h 1182688"/>
              <a:gd name="connsiteX142" fmla="*/ 1916485 w 2151063"/>
              <a:gd name="connsiteY142" fmla="*/ 956135 h 1182688"/>
              <a:gd name="connsiteX143" fmla="*/ 1941890 w 2151063"/>
              <a:gd name="connsiteY143" fmla="*/ 935109 h 1182688"/>
              <a:gd name="connsiteX144" fmla="*/ 1963723 w 2151063"/>
              <a:gd name="connsiteY144" fmla="*/ 912099 h 1182688"/>
              <a:gd name="connsiteX145" fmla="*/ 1982777 w 2151063"/>
              <a:gd name="connsiteY145" fmla="*/ 887899 h 1182688"/>
              <a:gd name="connsiteX146" fmla="*/ 1999449 w 2151063"/>
              <a:gd name="connsiteY146" fmla="*/ 862113 h 1182688"/>
              <a:gd name="connsiteX147" fmla="*/ 2013342 w 2151063"/>
              <a:gd name="connsiteY147" fmla="*/ 834739 h 1182688"/>
              <a:gd name="connsiteX148" fmla="*/ 2024457 w 2151063"/>
              <a:gd name="connsiteY148" fmla="*/ 806572 h 1182688"/>
              <a:gd name="connsiteX149" fmla="*/ 2032793 w 2151063"/>
              <a:gd name="connsiteY149" fmla="*/ 777612 h 1182688"/>
              <a:gd name="connsiteX150" fmla="*/ 2038351 w 2151063"/>
              <a:gd name="connsiteY150" fmla="*/ 747858 h 1182688"/>
              <a:gd name="connsiteX151" fmla="*/ 2041526 w 2151063"/>
              <a:gd name="connsiteY151" fmla="*/ 717707 h 1182688"/>
              <a:gd name="connsiteX152" fmla="*/ 2041526 w 2151063"/>
              <a:gd name="connsiteY152" fmla="*/ 671291 h 1182688"/>
              <a:gd name="connsiteX153" fmla="*/ 2032396 w 2151063"/>
              <a:gd name="connsiteY153" fmla="*/ 609403 h 1182688"/>
              <a:gd name="connsiteX154" fmla="*/ 2013342 w 2151063"/>
              <a:gd name="connsiteY154" fmla="*/ 548705 h 1182688"/>
              <a:gd name="connsiteX155" fmla="*/ 1999846 w 2151063"/>
              <a:gd name="connsiteY155" fmla="*/ 519745 h 1182688"/>
              <a:gd name="connsiteX156" fmla="*/ 1988731 w 2151063"/>
              <a:gd name="connsiteY156" fmla="*/ 497925 h 1182688"/>
              <a:gd name="connsiteX157" fmla="*/ 1962929 w 2151063"/>
              <a:gd name="connsiteY157" fmla="*/ 456667 h 1182688"/>
              <a:gd name="connsiteX158" fmla="*/ 1948241 w 2151063"/>
              <a:gd name="connsiteY158" fmla="*/ 437227 h 1182688"/>
              <a:gd name="connsiteX159" fmla="*/ 1925615 w 2151063"/>
              <a:gd name="connsiteY159" fmla="*/ 417788 h 1182688"/>
              <a:gd name="connsiteX160" fmla="*/ 1877980 w 2151063"/>
              <a:gd name="connsiteY160" fmla="*/ 381687 h 1182688"/>
              <a:gd name="connsiteX161" fmla="*/ 1827963 w 2151063"/>
              <a:gd name="connsiteY161" fmla="*/ 348759 h 1182688"/>
              <a:gd name="connsiteX162" fmla="*/ 1776756 w 2151063"/>
              <a:gd name="connsiteY162" fmla="*/ 319005 h 1182688"/>
              <a:gd name="connsiteX163" fmla="*/ 1750954 w 2151063"/>
              <a:gd name="connsiteY163" fmla="*/ 305120 h 1182688"/>
              <a:gd name="connsiteX164" fmla="*/ 1722373 w 2151063"/>
              <a:gd name="connsiteY164" fmla="*/ 290838 h 1182688"/>
              <a:gd name="connsiteX165" fmla="*/ 1664417 w 2151063"/>
              <a:gd name="connsiteY165" fmla="*/ 263068 h 1182688"/>
              <a:gd name="connsiteX166" fmla="*/ 1575896 w 2151063"/>
              <a:gd name="connsiteY166" fmla="*/ 225777 h 1182688"/>
              <a:gd name="connsiteX167" fmla="*/ 1454824 w 2151063"/>
              <a:gd name="connsiteY167" fmla="*/ 185708 h 1182688"/>
              <a:gd name="connsiteX168" fmla="*/ 1330973 w 2151063"/>
              <a:gd name="connsiteY168" fmla="*/ 154367 h 1182688"/>
              <a:gd name="connsiteX169" fmla="*/ 1205535 w 2151063"/>
              <a:gd name="connsiteY169" fmla="*/ 132548 h 1182688"/>
              <a:gd name="connsiteX170" fmla="*/ 1077715 w 2151063"/>
              <a:gd name="connsiteY170" fmla="*/ 118663 h 1182688"/>
              <a:gd name="connsiteX171" fmla="*/ 970360 w 2151063"/>
              <a:gd name="connsiteY171" fmla="*/ 31750 h 1182688"/>
              <a:gd name="connsiteX172" fmla="*/ 905670 w 2151063"/>
              <a:gd name="connsiteY172" fmla="*/ 32146 h 1182688"/>
              <a:gd name="connsiteX173" fmla="*/ 840582 w 2151063"/>
              <a:gd name="connsiteY173" fmla="*/ 35712 h 1182688"/>
              <a:gd name="connsiteX174" fmla="*/ 775891 w 2151063"/>
              <a:gd name="connsiteY174" fmla="*/ 41654 h 1182688"/>
              <a:gd name="connsiteX175" fmla="*/ 711994 w 2151063"/>
              <a:gd name="connsiteY175" fmla="*/ 51559 h 1182688"/>
              <a:gd name="connsiteX176" fmla="*/ 648098 w 2151063"/>
              <a:gd name="connsiteY176" fmla="*/ 64236 h 1182688"/>
              <a:gd name="connsiteX177" fmla="*/ 616744 w 2151063"/>
              <a:gd name="connsiteY177" fmla="*/ 71764 h 1182688"/>
              <a:gd name="connsiteX178" fmla="*/ 574279 w 2151063"/>
              <a:gd name="connsiteY178" fmla="*/ 82856 h 1182688"/>
              <a:gd name="connsiteX179" fmla="*/ 490538 w 2151063"/>
              <a:gd name="connsiteY179" fmla="*/ 110985 h 1182688"/>
              <a:gd name="connsiteX180" fmla="*/ 449263 w 2151063"/>
              <a:gd name="connsiteY180" fmla="*/ 128020 h 1182688"/>
              <a:gd name="connsiteX181" fmla="*/ 508794 w 2151063"/>
              <a:gd name="connsiteY181" fmla="*/ 115739 h 1182688"/>
              <a:gd name="connsiteX182" fmla="*/ 629048 w 2151063"/>
              <a:gd name="connsiteY182" fmla="*/ 96326 h 1182688"/>
              <a:gd name="connsiteX183" fmla="*/ 750491 w 2151063"/>
              <a:gd name="connsiteY183" fmla="*/ 83253 h 1182688"/>
              <a:gd name="connsiteX184" fmla="*/ 872729 w 2151063"/>
              <a:gd name="connsiteY184" fmla="*/ 77310 h 1182688"/>
              <a:gd name="connsiteX185" fmla="*/ 933451 w 2151063"/>
              <a:gd name="connsiteY185" fmla="*/ 76914 h 1182688"/>
              <a:gd name="connsiteX186" fmla="*/ 1003301 w 2151063"/>
              <a:gd name="connsiteY186" fmla="*/ 77706 h 1182688"/>
              <a:gd name="connsiteX187" fmla="*/ 1142207 w 2151063"/>
              <a:gd name="connsiteY187" fmla="*/ 87611 h 1182688"/>
              <a:gd name="connsiteX188" fmla="*/ 1245395 w 2151063"/>
              <a:gd name="connsiteY188" fmla="*/ 101873 h 1182688"/>
              <a:gd name="connsiteX189" fmla="*/ 1314451 w 2151063"/>
              <a:gd name="connsiteY189" fmla="*/ 114154 h 1182688"/>
              <a:gd name="connsiteX190" fmla="*/ 1382317 w 2151063"/>
              <a:gd name="connsiteY190" fmla="*/ 129209 h 1182688"/>
              <a:gd name="connsiteX191" fmla="*/ 1449785 w 2151063"/>
              <a:gd name="connsiteY191" fmla="*/ 146640 h 1182688"/>
              <a:gd name="connsiteX192" fmla="*/ 1483123 w 2151063"/>
              <a:gd name="connsiteY192" fmla="*/ 156148 h 1182688"/>
              <a:gd name="connsiteX193" fmla="*/ 1547417 w 2151063"/>
              <a:gd name="connsiteY193" fmla="*/ 176750 h 1182688"/>
              <a:gd name="connsiteX194" fmla="*/ 1643064 w 2151063"/>
              <a:gd name="connsiteY194" fmla="*/ 213197 h 1182688"/>
              <a:gd name="connsiteX195" fmla="*/ 1705770 w 2151063"/>
              <a:gd name="connsiteY195" fmla="*/ 240533 h 1182688"/>
              <a:gd name="connsiteX196" fmla="*/ 1736726 w 2151063"/>
              <a:gd name="connsiteY196" fmla="*/ 255588 h 1182688"/>
              <a:gd name="connsiteX197" fmla="*/ 1709342 w 2151063"/>
              <a:gd name="connsiteY197" fmla="*/ 238949 h 1182688"/>
              <a:gd name="connsiteX198" fmla="*/ 1653382 w 2151063"/>
              <a:gd name="connsiteY198" fmla="*/ 208047 h 1182688"/>
              <a:gd name="connsiteX199" fmla="*/ 1625601 w 2151063"/>
              <a:gd name="connsiteY199" fmla="*/ 193785 h 1182688"/>
              <a:gd name="connsiteX200" fmla="*/ 1596232 w 2151063"/>
              <a:gd name="connsiteY200" fmla="*/ 179523 h 1182688"/>
              <a:gd name="connsiteX201" fmla="*/ 1537495 w 2151063"/>
              <a:gd name="connsiteY201" fmla="*/ 152583 h 1182688"/>
              <a:gd name="connsiteX202" fmla="*/ 1477567 w 2151063"/>
              <a:gd name="connsiteY202" fmla="*/ 128416 h 1182688"/>
              <a:gd name="connsiteX203" fmla="*/ 1416448 w 2151063"/>
              <a:gd name="connsiteY203" fmla="*/ 107023 h 1182688"/>
              <a:gd name="connsiteX204" fmla="*/ 1354139 w 2151063"/>
              <a:gd name="connsiteY204" fmla="*/ 88007 h 1182688"/>
              <a:gd name="connsiteX205" fmla="*/ 1291432 w 2151063"/>
              <a:gd name="connsiteY205" fmla="*/ 72160 h 1182688"/>
              <a:gd name="connsiteX206" fmla="*/ 1227932 w 2151063"/>
              <a:gd name="connsiteY206" fmla="*/ 58294 h 1182688"/>
              <a:gd name="connsiteX207" fmla="*/ 1163638 w 2151063"/>
              <a:gd name="connsiteY207" fmla="*/ 47597 h 1182688"/>
              <a:gd name="connsiteX208" fmla="*/ 1099345 w 2151063"/>
              <a:gd name="connsiteY208" fmla="*/ 39277 h 1182688"/>
              <a:gd name="connsiteX209" fmla="*/ 1034654 w 2151063"/>
              <a:gd name="connsiteY209" fmla="*/ 34127 h 1182688"/>
              <a:gd name="connsiteX210" fmla="*/ 976240 w 2151063"/>
              <a:gd name="connsiteY210" fmla="*/ 0 h 1182688"/>
              <a:gd name="connsiteX211" fmla="*/ 1045347 w 2151063"/>
              <a:gd name="connsiteY211" fmla="*/ 3172 h 1182688"/>
              <a:gd name="connsiteX212" fmla="*/ 1114851 w 2151063"/>
              <a:gd name="connsiteY212" fmla="*/ 8723 h 1182688"/>
              <a:gd name="connsiteX213" fmla="*/ 1183959 w 2151063"/>
              <a:gd name="connsiteY213" fmla="*/ 18238 h 1182688"/>
              <a:gd name="connsiteX214" fmla="*/ 1252669 w 2151063"/>
              <a:gd name="connsiteY214" fmla="*/ 30529 h 1182688"/>
              <a:gd name="connsiteX215" fmla="*/ 1321379 w 2151063"/>
              <a:gd name="connsiteY215" fmla="*/ 45198 h 1182688"/>
              <a:gd name="connsiteX216" fmla="*/ 1389295 w 2151063"/>
              <a:gd name="connsiteY216" fmla="*/ 63833 h 1182688"/>
              <a:gd name="connsiteX217" fmla="*/ 1455622 w 2151063"/>
              <a:gd name="connsiteY217" fmla="*/ 85242 h 1182688"/>
              <a:gd name="connsiteX218" fmla="*/ 1521154 w 2151063"/>
              <a:gd name="connsiteY218" fmla="*/ 109427 h 1182688"/>
              <a:gd name="connsiteX219" fmla="*/ 1585496 w 2151063"/>
              <a:gd name="connsiteY219" fmla="*/ 136784 h 1182688"/>
              <a:gd name="connsiteX220" fmla="*/ 1647851 w 2151063"/>
              <a:gd name="connsiteY220" fmla="*/ 166916 h 1182688"/>
              <a:gd name="connsiteX221" fmla="*/ 1707823 w 2151063"/>
              <a:gd name="connsiteY221" fmla="*/ 200617 h 1182688"/>
              <a:gd name="connsiteX222" fmla="*/ 1766604 w 2151063"/>
              <a:gd name="connsiteY222" fmla="*/ 237093 h 1182688"/>
              <a:gd name="connsiteX223" fmla="*/ 1822605 w 2151063"/>
              <a:gd name="connsiteY223" fmla="*/ 275947 h 1182688"/>
              <a:gd name="connsiteX224" fmla="*/ 1849613 w 2151063"/>
              <a:gd name="connsiteY224" fmla="*/ 296961 h 1182688"/>
              <a:gd name="connsiteX225" fmla="*/ 1875826 w 2151063"/>
              <a:gd name="connsiteY225" fmla="*/ 317974 h 1182688"/>
              <a:gd name="connsiteX226" fmla="*/ 1924280 w 2151063"/>
              <a:gd name="connsiteY226" fmla="*/ 364362 h 1182688"/>
              <a:gd name="connsiteX227" fmla="*/ 1946919 w 2151063"/>
              <a:gd name="connsiteY227" fmla="*/ 388943 h 1182688"/>
              <a:gd name="connsiteX228" fmla="*/ 1957642 w 2151063"/>
              <a:gd name="connsiteY228" fmla="*/ 398458 h 1182688"/>
              <a:gd name="connsiteX229" fmla="*/ 1968366 w 2151063"/>
              <a:gd name="connsiteY229" fmla="*/ 407577 h 1182688"/>
              <a:gd name="connsiteX230" fmla="*/ 1991004 w 2151063"/>
              <a:gd name="connsiteY230" fmla="*/ 428194 h 1182688"/>
              <a:gd name="connsiteX231" fmla="*/ 2032707 w 2151063"/>
              <a:gd name="connsiteY231" fmla="*/ 472203 h 1182688"/>
              <a:gd name="connsiteX232" fmla="*/ 2069247 w 2151063"/>
              <a:gd name="connsiteY232" fmla="*/ 520177 h 1182688"/>
              <a:gd name="connsiteX233" fmla="*/ 2100226 w 2151063"/>
              <a:gd name="connsiteY233" fmla="*/ 572115 h 1182688"/>
              <a:gd name="connsiteX234" fmla="*/ 2124850 w 2151063"/>
              <a:gd name="connsiteY234" fmla="*/ 626432 h 1182688"/>
              <a:gd name="connsiteX235" fmla="*/ 2142325 w 2151063"/>
              <a:gd name="connsiteY235" fmla="*/ 683525 h 1182688"/>
              <a:gd name="connsiteX236" fmla="*/ 2151063 w 2151063"/>
              <a:gd name="connsiteY236" fmla="*/ 742600 h 1182688"/>
              <a:gd name="connsiteX237" fmla="*/ 2151063 w 2151063"/>
              <a:gd name="connsiteY237" fmla="*/ 803261 h 1182688"/>
              <a:gd name="connsiteX238" fmla="*/ 2147091 w 2151063"/>
              <a:gd name="connsiteY238" fmla="*/ 834186 h 1182688"/>
              <a:gd name="connsiteX239" fmla="*/ 2144311 w 2151063"/>
              <a:gd name="connsiteY239" fmla="*/ 848855 h 1182688"/>
              <a:gd name="connsiteX240" fmla="*/ 2136765 w 2151063"/>
              <a:gd name="connsiteY240" fmla="*/ 878195 h 1182688"/>
              <a:gd name="connsiteX241" fmla="*/ 2126439 w 2151063"/>
              <a:gd name="connsiteY241" fmla="*/ 905551 h 1182688"/>
              <a:gd name="connsiteX242" fmla="*/ 2114524 w 2151063"/>
              <a:gd name="connsiteY242" fmla="*/ 931322 h 1182688"/>
              <a:gd name="connsiteX243" fmla="*/ 2092282 w 2151063"/>
              <a:gd name="connsiteY243" fmla="*/ 966609 h 1182688"/>
              <a:gd name="connsiteX244" fmla="*/ 2055743 w 2151063"/>
              <a:gd name="connsiteY244" fmla="*/ 1008239 h 1182688"/>
              <a:gd name="connsiteX245" fmla="*/ 2013246 w 2151063"/>
              <a:gd name="connsiteY245" fmla="*/ 1043921 h 1182688"/>
              <a:gd name="connsiteX246" fmla="*/ 1964791 w 2151063"/>
              <a:gd name="connsiteY246" fmla="*/ 1074054 h 1182688"/>
              <a:gd name="connsiteX247" fmla="*/ 1912762 w 2151063"/>
              <a:gd name="connsiteY247" fmla="*/ 1098239 h 1182688"/>
              <a:gd name="connsiteX248" fmla="*/ 1857556 w 2151063"/>
              <a:gd name="connsiteY248" fmla="*/ 1117666 h 1182688"/>
              <a:gd name="connsiteX249" fmla="*/ 1829754 w 2151063"/>
              <a:gd name="connsiteY249" fmla="*/ 1125596 h 1182688"/>
              <a:gd name="connsiteX250" fmla="*/ 1792817 w 2151063"/>
              <a:gd name="connsiteY250" fmla="*/ 1134318 h 1182688"/>
              <a:gd name="connsiteX251" fmla="*/ 1717753 w 2151063"/>
              <a:gd name="connsiteY251" fmla="*/ 1148988 h 1182688"/>
              <a:gd name="connsiteX252" fmla="*/ 1641894 w 2151063"/>
              <a:gd name="connsiteY252" fmla="*/ 1160882 h 1182688"/>
              <a:gd name="connsiteX253" fmla="*/ 1565240 w 2151063"/>
              <a:gd name="connsiteY253" fmla="*/ 1169208 h 1182688"/>
              <a:gd name="connsiteX254" fmla="*/ 1450061 w 2151063"/>
              <a:gd name="connsiteY254" fmla="*/ 1177930 h 1182688"/>
              <a:gd name="connsiteX255" fmla="*/ 1295960 w 2151063"/>
              <a:gd name="connsiteY255" fmla="*/ 1181895 h 1182688"/>
              <a:gd name="connsiteX256" fmla="*/ 1219704 w 2151063"/>
              <a:gd name="connsiteY256" fmla="*/ 1182688 h 1182688"/>
              <a:gd name="connsiteX257" fmla="*/ 1137093 w 2151063"/>
              <a:gd name="connsiteY257" fmla="*/ 1182688 h 1182688"/>
              <a:gd name="connsiteX258" fmla="*/ 971076 w 2151063"/>
              <a:gd name="connsiteY258" fmla="*/ 1177930 h 1182688"/>
              <a:gd name="connsiteX259" fmla="*/ 723243 w 2151063"/>
              <a:gd name="connsiteY259" fmla="*/ 1163657 h 1182688"/>
              <a:gd name="connsiteX260" fmla="*/ 558021 w 2151063"/>
              <a:gd name="connsiteY260" fmla="*/ 1150177 h 1182688"/>
              <a:gd name="connsiteX261" fmla="*/ 552064 w 2151063"/>
              <a:gd name="connsiteY261" fmla="*/ 1148988 h 1182688"/>
              <a:gd name="connsiteX262" fmla="*/ 546504 w 2151063"/>
              <a:gd name="connsiteY262" fmla="*/ 1141851 h 1182688"/>
              <a:gd name="connsiteX263" fmla="*/ 546504 w 2151063"/>
              <a:gd name="connsiteY263" fmla="*/ 1132732 h 1182688"/>
              <a:gd name="connsiteX264" fmla="*/ 552064 w 2151063"/>
              <a:gd name="connsiteY264" fmla="*/ 1125992 h 1182688"/>
              <a:gd name="connsiteX265" fmla="*/ 558021 w 2151063"/>
              <a:gd name="connsiteY265" fmla="*/ 1125596 h 1182688"/>
              <a:gd name="connsiteX266" fmla="*/ 679555 w 2151063"/>
              <a:gd name="connsiteY266" fmla="*/ 1131146 h 1182688"/>
              <a:gd name="connsiteX267" fmla="*/ 801486 w 2151063"/>
              <a:gd name="connsiteY267" fmla="*/ 1136697 h 1182688"/>
              <a:gd name="connsiteX268" fmla="*/ 774081 w 2151063"/>
              <a:gd name="connsiteY268" fmla="*/ 1130750 h 1182688"/>
              <a:gd name="connsiteX269" fmla="*/ 747471 w 2151063"/>
              <a:gd name="connsiteY269" fmla="*/ 1124010 h 1182688"/>
              <a:gd name="connsiteX270" fmla="*/ 680349 w 2151063"/>
              <a:gd name="connsiteY270" fmla="*/ 1114494 h 1182688"/>
              <a:gd name="connsiteX271" fmla="*/ 614419 w 2151063"/>
              <a:gd name="connsiteY271" fmla="*/ 1102996 h 1182688"/>
              <a:gd name="connsiteX272" fmla="*/ 581057 w 2151063"/>
              <a:gd name="connsiteY272" fmla="*/ 1096256 h 1182688"/>
              <a:gd name="connsiteX273" fmla="*/ 515127 w 2151063"/>
              <a:gd name="connsiteY273" fmla="*/ 1079604 h 1182688"/>
              <a:gd name="connsiteX274" fmla="*/ 450389 w 2151063"/>
              <a:gd name="connsiteY274" fmla="*/ 1060177 h 1182688"/>
              <a:gd name="connsiteX275" fmla="*/ 386445 w 2151063"/>
              <a:gd name="connsiteY275" fmla="*/ 1036388 h 1182688"/>
              <a:gd name="connsiteX276" fmla="*/ 325281 w 2151063"/>
              <a:gd name="connsiteY276" fmla="*/ 1007842 h 1182688"/>
              <a:gd name="connsiteX277" fmla="*/ 266500 w 2151063"/>
              <a:gd name="connsiteY277" fmla="*/ 974935 h 1182688"/>
              <a:gd name="connsiteX278" fmla="*/ 210896 w 2151063"/>
              <a:gd name="connsiteY278" fmla="*/ 936476 h 1182688"/>
              <a:gd name="connsiteX279" fmla="*/ 159265 w 2151063"/>
              <a:gd name="connsiteY279" fmla="*/ 891675 h 1182688"/>
              <a:gd name="connsiteX280" fmla="*/ 135832 w 2151063"/>
              <a:gd name="connsiteY280" fmla="*/ 867093 h 1182688"/>
              <a:gd name="connsiteX281" fmla="*/ 116370 w 2151063"/>
              <a:gd name="connsiteY281" fmla="*/ 844891 h 1182688"/>
              <a:gd name="connsiteX282" fmla="*/ 80625 w 2151063"/>
              <a:gd name="connsiteY282" fmla="*/ 797710 h 1182688"/>
              <a:gd name="connsiteX283" fmla="*/ 50838 w 2151063"/>
              <a:gd name="connsiteY283" fmla="*/ 746564 h 1182688"/>
              <a:gd name="connsiteX284" fmla="*/ 27802 w 2151063"/>
              <a:gd name="connsiteY284" fmla="*/ 693833 h 1182688"/>
              <a:gd name="connsiteX285" fmla="*/ 11121 w 2151063"/>
              <a:gd name="connsiteY285" fmla="*/ 638326 h 1182688"/>
              <a:gd name="connsiteX286" fmla="*/ 1589 w 2151063"/>
              <a:gd name="connsiteY286" fmla="*/ 581234 h 1182688"/>
              <a:gd name="connsiteX287" fmla="*/ 0 w 2151063"/>
              <a:gd name="connsiteY287" fmla="*/ 523348 h 1182688"/>
              <a:gd name="connsiteX288" fmla="*/ 7149 w 2151063"/>
              <a:gd name="connsiteY288" fmla="*/ 464273 h 1182688"/>
              <a:gd name="connsiteX289" fmla="*/ 14298 w 2151063"/>
              <a:gd name="connsiteY289" fmla="*/ 434934 h 1182688"/>
              <a:gd name="connsiteX290" fmla="*/ 22639 w 2151063"/>
              <a:gd name="connsiteY290" fmla="*/ 406388 h 1182688"/>
              <a:gd name="connsiteX291" fmla="*/ 45674 w 2151063"/>
              <a:gd name="connsiteY291" fmla="*/ 355639 h 1182688"/>
              <a:gd name="connsiteX292" fmla="*/ 75065 w 2151063"/>
              <a:gd name="connsiteY292" fmla="*/ 311630 h 1182688"/>
              <a:gd name="connsiteX293" fmla="*/ 110413 w 2151063"/>
              <a:gd name="connsiteY293" fmla="*/ 272776 h 1182688"/>
              <a:gd name="connsiteX294" fmla="*/ 150527 w 2151063"/>
              <a:gd name="connsiteY294" fmla="*/ 239868 h 1182688"/>
              <a:gd name="connsiteX295" fmla="*/ 195407 w 2151063"/>
              <a:gd name="connsiteY295" fmla="*/ 211718 h 1182688"/>
              <a:gd name="connsiteX296" fmla="*/ 243861 w 2151063"/>
              <a:gd name="connsiteY296" fmla="*/ 188723 h 1182688"/>
              <a:gd name="connsiteX297" fmla="*/ 294699 w 2151063"/>
              <a:gd name="connsiteY297" fmla="*/ 168502 h 1182688"/>
              <a:gd name="connsiteX298" fmla="*/ 320912 w 2151063"/>
              <a:gd name="connsiteY298" fmla="*/ 160573 h 1182688"/>
              <a:gd name="connsiteX299" fmla="*/ 348317 w 2151063"/>
              <a:gd name="connsiteY299" fmla="*/ 143524 h 1182688"/>
              <a:gd name="connsiteX300" fmla="*/ 404317 w 2151063"/>
              <a:gd name="connsiteY300" fmla="*/ 112599 h 1182688"/>
              <a:gd name="connsiteX301" fmla="*/ 462701 w 2151063"/>
              <a:gd name="connsiteY301" fmla="*/ 86432 h 1182688"/>
              <a:gd name="connsiteX302" fmla="*/ 523468 w 2151063"/>
              <a:gd name="connsiteY302" fmla="*/ 64229 h 1182688"/>
              <a:gd name="connsiteX303" fmla="*/ 585029 w 2151063"/>
              <a:gd name="connsiteY303" fmla="*/ 45991 h 1182688"/>
              <a:gd name="connsiteX304" fmla="*/ 647781 w 2151063"/>
              <a:gd name="connsiteY304" fmla="*/ 30925 h 1182688"/>
              <a:gd name="connsiteX305" fmla="*/ 711328 w 2151063"/>
              <a:gd name="connsiteY305" fmla="*/ 19427 h 1182688"/>
              <a:gd name="connsiteX306" fmla="*/ 774478 w 2151063"/>
              <a:gd name="connsiteY306" fmla="*/ 10308 h 1182688"/>
              <a:gd name="connsiteX307" fmla="*/ 805854 w 2151063"/>
              <a:gd name="connsiteY307" fmla="*/ 7137 h 1182688"/>
              <a:gd name="connsiteX308" fmla="*/ 839614 w 2151063"/>
              <a:gd name="connsiteY308" fmla="*/ 4361 h 1182688"/>
              <a:gd name="connsiteX309" fmla="*/ 907927 w 2151063"/>
              <a:gd name="connsiteY309" fmla="*/ 396 h 118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2151063" h="1182688">
                <a:moveTo>
                  <a:pt x="2044671" y="546100"/>
                </a:moveTo>
                <a:lnTo>
                  <a:pt x="2052215" y="567545"/>
                </a:lnTo>
                <a:lnTo>
                  <a:pt x="2064523" y="611628"/>
                </a:lnTo>
                <a:lnTo>
                  <a:pt x="2072464" y="657298"/>
                </a:lnTo>
                <a:lnTo>
                  <a:pt x="2074847" y="704161"/>
                </a:lnTo>
                <a:lnTo>
                  <a:pt x="2073258" y="728386"/>
                </a:lnTo>
                <a:lnTo>
                  <a:pt x="2070876" y="758171"/>
                </a:lnTo>
                <a:lnTo>
                  <a:pt x="2056979" y="813771"/>
                </a:lnTo>
                <a:lnTo>
                  <a:pt x="2034745" y="864207"/>
                </a:lnTo>
                <a:lnTo>
                  <a:pt x="2004966" y="909481"/>
                </a:lnTo>
                <a:lnTo>
                  <a:pt x="1968438" y="949989"/>
                </a:lnTo>
                <a:lnTo>
                  <a:pt x="1926350" y="985731"/>
                </a:lnTo>
                <a:lnTo>
                  <a:pt x="1879102" y="1015913"/>
                </a:lnTo>
                <a:lnTo>
                  <a:pt x="1827882" y="1041330"/>
                </a:lnTo>
                <a:lnTo>
                  <a:pt x="1801280" y="1052053"/>
                </a:lnTo>
                <a:lnTo>
                  <a:pt x="1767928" y="1064364"/>
                </a:lnTo>
                <a:lnTo>
                  <a:pt x="1699239" y="1085015"/>
                </a:lnTo>
                <a:lnTo>
                  <a:pt x="1629358" y="1102092"/>
                </a:lnTo>
                <a:lnTo>
                  <a:pt x="1557889" y="1114801"/>
                </a:lnTo>
                <a:lnTo>
                  <a:pt x="1449892" y="1129892"/>
                </a:lnTo>
                <a:lnTo>
                  <a:pt x="1304969" y="1141012"/>
                </a:lnTo>
                <a:lnTo>
                  <a:pt x="1234692" y="1144189"/>
                </a:lnTo>
                <a:lnTo>
                  <a:pt x="1219604" y="1144586"/>
                </a:lnTo>
                <a:lnTo>
                  <a:pt x="1204913" y="1145380"/>
                </a:lnTo>
                <a:lnTo>
                  <a:pt x="1205310" y="1146969"/>
                </a:lnTo>
                <a:lnTo>
                  <a:pt x="1205310" y="1147763"/>
                </a:lnTo>
                <a:lnTo>
                  <a:pt x="1259309" y="1147366"/>
                </a:lnTo>
                <a:lnTo>
                  <a:pt x="1367306" y="1143792"/>
                </a:lnTo>
                <a:lnTo>
                  <a:pt x="1420908" y="1140615"/>
                </a:lnTo>
                <a:lnTo>
                  <a:pt x="1484832" y="1137040"/>
                </a:lnTo>
                <a:lnTo>
                  <a:pt x="1616256" y="1127906"/>
                </a:lnTo>
                <a:lnTo>
                  <a:pt x="1715915" y="1114404"/>
                </a:lnTo>
                <a:lnTo>
                  <a:pt x="1781031" y="1101298"/>
                </a:lnTo>
                <a:lnTo>
                  <a:pt x="1844558" y="1084618"/>
                </a:lnTo>
                <a:lnTo>
                  <a:pt x="1905307" y="1062379"/>
                </a:lnTo>
                <a:lnTo>
                  <a:pt x="1934291" y="1048876"/>
                </a:lnTo>
                <a:lnTo>
                  <a:pt x="1948982" y="1041727"/>
                </a:lnTo>
                <a:lnTo>
                  <a:pt x="1975584" y="1025445"/>
                </a:lnTo>
                <a:lnTo>
                  <a:pt x="2000201" y="1007176"/>
                </a:lnTo>
                <a:lnTo>
                  <a:pt x="2022436" y="987717"/>
                </a:lnTo>
                <a:lnTo>
                  <a:pt x="2041892" y="966668"/>
                </a:lnTo>
                <a:lnTo>
                  <a:pt x="2059362" y="943635"/>
                </a:lnTo>
                <a:lnTo>
                  <a:pt x="2074450" y="919409"/>
                </a:lnTo>
                <a:lnTo>
                  <a:pt x="2087155" y="893992"/>
                </a:lnTo>
                <a:lnTo>
                  <a:pt x="2097081" y="867781"/>
                </a:lnTo>
                <a:lnTo>
                  <a:pt x="2105419" y="840379"/>
                </a:lnTo>
                <a:lnTo>
                  <a:pt x="2112566" y="797885"/>
                </a:lnTo>
                <a:lnTo>
                  <a:pt x="2112963" y="739109"/>
                </a:lnTo>
                <a:lnTo>
                  <a:pt x="2103831" y="678744"/>
                </a:lnTo>
                <a:lnTo>
                  <a:pt x="2094699" y="648561"/>
                </a:lnTo>
                <a:lnTo>
                  <a:pt x="2084773" y="621159"/>
                </a:lnTo>
                <a:lnTo>
                  <a:pt x="2059362" y="569928"/>
                </a:lnTo>
                <a:close/>
                <a:moveTo>
                  <a:pt x="233158" y="230187"/>
                </a:moveTo>
                <a:lnTo>
                  <a:pt x="206541" y="244085"/>
                </a:lnTo>
                <a:lnTo>
                  <a:pt x="158870" y="277836"/>
                </a:lnTo>
                <a:lnTo>
                  <a:pt x="117952" y="317146"/>
                </a:lnTo>
                <a:lnTo>
                  <a:pt x="84980" y="362810"/>
                </a:lnTo>
                <a:lnTo>
                  <a:pt x="59953" y="412444"/>
                </a:lnTo>
                <a:lnTo>
                  <a:pt x="43268" y="466446"/>
                </a:lnTo>
                <a:lnTo>
                  <a:pt x="34925" y="523624"/>
                </a:lnTo>
                <a:lnTo>
                  <a:pt x="36117" y="582788"/>
                </a:lnTo>
                <a:lnTo>
                  <a:pt x="40090" y="613363"/>
                </a:lnTo>
                <a:lnTo>
                  <a:pt x="46446" y="643143"/>
                </a:lnTo>
                <a:lnTo>
                  <a:pt x="65117" y="699528"/>
                </a:lnTo>
                <a:lnTo>
                  <a:pt x="91336" y="753133"/>
                </a:lnTo>
                <a:lnTo>
                  <a:pt x="123514" y="802767"/>
                </a:lnTo>
                <a:lnTo>
                  <a:pt x="162446" y="848430"/>
                </a:lnTo>
                <a:lnTo>
                  <a:pt x="205350" y="889726"/>
                </a:lnTo>
                <a:lnTo>
                  <a:pt x="252226" y="927051"/>
                </a:lnTo>
                <a:lnTo>
                  <a:pt x="302281" y="959611"/>
                </a:lnTo>
                <a:lnTo>
                  <a:pt x="328103" y="973906"/>
                </a:lnTo>
                <a:lnTo>
                  <a:pt x="356308" y="988994"/>
                </a:lnTo>
                <a:lnTo>
                  <a:pt x="414706" y="1014010"/>
                </a:lnTo>
                <a:lnTo>
                  <a:pt x="444500" y="1025525"/>
                </a:lnTo>
                <a:lnTo>
                  <a:pt x="419076" y="1013613"/>
                </a:lnTo>
                <a:lnTo>
                  <a:pt x="371007" y="988597"/>
                </a:lnTo>
                <a:lnTo>
                  <a:pt x="347171" y="973906"/>
                </a:lnTo>
                <a:lnTo>
                  <a:pt x="322541" y="958420"/>
                </a:lnTo>
                <a:lnTo>
                  <a:pt x="274473" y="922683"/>
                </a:lnTo>
                <a:lnTo>
                  <a:pt x="229583" y="882579"/>
                </a:lnTo>
                <a:lnTo>
                  <a:pt x="189459" y="838106"/>
                </a:lnTo>
                <a:lnTo>
                  <a:pt x="154103" y="790458"/>
                </a:lnTo>
                <a:lnTo>
                  <a:pt x="124706" y="738838"/>
                </a:lnTo>
                <a:lnTo>
                  <a:pt x="102062" y="683645"/>
                </a:lnTo>
                <a:lnTo>
                  <a:pt x="86966" y="625672"/>
                </a:lnTo>
                <a:lnTo>
                  <a:pt x="83391" y="595892"/>
                </a:lnTo>
                <a:lnTo>
                  <a:pt x="81405" y="569685"/>
                </a:lnTo>
                <a:lnTo>
                  <a:pt x="83391" y="518462"/>
                </a:lnTo>
                <a:lnTo>
                  <a:pt x="92131" y="468828"/>
                </a:lnTo>
                <a:lnTo>
                  <a:pt x="106829" y="419591"/>
                </a:lnTo>
                <a:lnTo>
                  <a:pt x="127089" y="373531"/>
                </a:lnTo>
                <a:lnTo>
                  <a:pt x="152117" y="329058"/>
                </a:lnTo>
                <a:lnTo>
                  <a:pt x="181911" y="287366"/>
                </a:lnTo>
                <a:lnTo>
                  <a:pt x="215281" y="248452"/>
                </a:lnTo>
                <a:close/>
                <a:moveTo>
                  <a:pt x="950292" y="112712"/>
                </a:moveTo>
                <a:lnTo>
                  <a:pt x="822075" y="115489"/>
                </a:lnTo>
                <a:lnTo>
                  <a:pt x="758561" y="119456"/>
                </a:lnTo>
                <a:lnTo>
                  <a:pt x="705369" y="124217"/>
                </a:lnTo>
                <a:lnTo>
                  <a:pt x="597397" y="136118"/>
                </a:lnTo>
                <a:lnTo>
                  <a:pt x="488631" y="153574"/>
                </a:lnTo>
                <a:lnTo>
                  <a:pt x="381849" y="178170"/>
                </a:lnTo>
                <a:lnTo>
                  <a:pt x="329848" y="193643"/>
                </a:lnTo>
                <a:lnTo>
                  <a:pt x="309206" y="208321"/>
                </a:lnTo>
                <a:lnTo>
                  <a:pt x="270304" y="239662"/>
                </a:lnTo>
                <a:lnTo>
                  <a:pt x="234181" y="274970"/>
                </a:lnTo>
                <a:lnTo>
                  <a:pt x="201631" y="313848"/>
                </a:lnTo>
                <a:lnTo>
                  <a:pt x="186943" y="334874"/>
                </a:lnTo>
                <a:lnTo>
                  <a:pt x="169080" y="362248"/>
                </a:lnTo>
                <a:lnTo>
                  <a:pt x="142087" y="418185"/>
                </a:lnTo>
                <a:lnTo>
                  <a:pt x="124621" y="475709"/>
                </a:lnTo>
                <a:lnTo>
                  <a:pt x="115888" y="534423"/>
                </a:lnTo>
                <a:lnTo>
                  <a:pt x="115888" y="593534"/>
                </a:lnTo>
                <a:lnTo>
                  <a:pt x="125415" y="652249"/>
                </a:lnTo>
                <a:lnTo>
                  <a:pt x="144469" y="709773"/>
                </a:lnTo>
                <a:lnTo>
                  <a:pt x="172256" y="765313"/>
                </a:lnTo>
                <a:lnTo>
                  <a:pt x="189722" y="792290"/>
                </a:lnTo>
                <a:lnTo>
                  <a:pt x="209570" y="818870"/>
                </a:lnTo>
                <a:lnTo>
                  <a:pt x="252044" y="866080"/>
                </a:lnTo>
                <a:lnTo>
                  <a:pt x="300076" y="908132"/>
                </a:lnTo>
                <a:lnTo>
                  <a:pt x="352077" y="944630"/>
                </a:lnTo>
                <a:lnTo>
                  <a:pt x="407651" y="976764"/>
                </a:lnTo>
                <a:lnTo>
                  <a:pt x="465210" y="1004931"/>
                </a:lnTo>
                <a:lnTo>
                  <a:pt x="524754" y="1029131"/>
                </a:lnTo>
                <a:lnTo>
                  <a:pt x="585488" y="1050157"/>
                </a:lnTo>
                <a:lnTo>
                  <a:pt x="616054" y="1059281"/>
                </a:lnTo>
                <a:lnTo>
                  <a:pt x="666467" y="1074753"/>
                </a:lnTo>
                <a:lnTo>
                  <a:pt x="717675" y="1089432"/>
                </a:lnTo>
                <a:lnTo>
                  <a:pt x="795875" y="1098953"/>
                </a:lnTo>
                <a:lnTo>
                  <a:pt x="873282" y="1105697"/>
                </a:lnTo>
                <a:lnTo>
                  <a:pt x="943940" y="1111251"/>
                </a:lnTo>
                <a:lnTo>
                  <a:pt x="1085654" y="1116012"/>
                </a:lnTo>
                <a:lnTo>
                  <a:pt x="1227765" y="1113632"/>
                </a:lnTo>
                <a:lnTo>
                  <a:pt x="1369081" y="1103714"/>
                </a:lnTo>
                <a:lnTo>
                  <a:pt x="1440136" y="1096176"/>
                </a:lnTo>
                <a:lnTo>
                  <a:pt x="1498886" y="1089432"/>
                </a:lnTo>
                <a:lnTo>
                  <a:pt x="1589392" y="1075944"/>
                </a:lnTo>
                <a:lnTo>
                  <a:pt x="1650127" y="1064439"/>
                </a:lnTo>
                <a:lnTo>
                  <a:pt x="1709670" y="1050554"/>
                </a:lnTo>
                <a:lnTo>
                  <a:pt x="1768420" y="1032701"/>
                </a:lnTo>
                <a:lnTo>
                  <a:pt x="1824391" y="1010088"/>
                </a:lnTo>
                <a:lnTo>
                  <a:pt x="1877980" y="981921"/>
                </a:lnTo>
                <a:lnTo>
                  <a:pt x="1902988" y="965259"/>
                </a:lnTo>
                <a:lnTo>
                  <a:pt x="1916485" y="956135"/>
                </a:lnTo>
                <a:lnTo>
                  <a:pt x="1941890" y="935109"/>
                </a:lnTo>
                <a:lnTo>
                  <a:pt x="1963723" y="912099"/>
                </a:lnTo>
                <a:lnTo>
                  <a:pt x="1982777" y="887899"/>
                </a:lnTo>
                <a:lnTo>
                  <a:pt x="1999449" y="862113"/>
                </a:lnTo>
                <a:lnTo>
                  <a:pt x="2013342" y="834739"/>
                </a:lnTo>
                <a:lnTo>
                  <a:pt x="2024457" y="806572"/>
                </a:lnTo>
                <a:lnTo>
                  <a:pt x="2032793" y="777612"/>
                </a:lnTo>
                <a:lnTo>
                  <a:pt x="2038351" y="747858"/>
                </a:lnTo>
                <a:lnTo>
                  <a:pt x="2041526" y="717707"/>
                </a:lnTo>
                <a:lnTo>
                  <a:pt x="2041526" y="671291"/>
                </a:lnTo>
                <a:lnTo>
                  <a:pt x="2032396" y="609403"/>
                </a:lnTo>
                <a:lnTo>
                  <a:pt x="2013342" y="548705"/>
                </a:lnTo>
                <a:lnTo>
                  <a:pt x="1999846" y="519745"/>
                </a:lnTo>
                <a:lnTo>
                  <a:pt x="1988731" y="497925"/>
                </a:lnTo>
                <a:lnTo>
                  <a:pt x="1962929" y="456667"/>
                </a:lnTo>
                <a:lnTo>
                  <a:pt x="1948241" y="437227"/>
                </a:lnTo>
                <a:lnTo>
                  <a:pt x="1925615" y="417788"/>
                </a:lnTo>
                <a:lnTo>
                  <a:pt x="1877980" y="381687"/>
                </a:lnTo>
                <a:lnTo>
                  <a:pt x="1827963" y="348759"/>
                </a:lnTo>
                <a:lnTo>
                  <a:pt x="1776756" y="319005"/>
                </a:lnTo>
                <a:lnTo>
                  <a:pt x="1750954" y="305120"/>
                </a:lnTo>
                <a:lnTo>
                  <a:pt x="1722373" y="290838"/>
                </a:lnTo>
                <a:lnTo>
                  <a:pt x="1664417" y="263068"/>
                </a:lnTo>
                <a:lnTo>
                  <a:pt x="1575896" y="225777"/>
                </a:lnTo>
                <a:lnTo>
                  <a:pt x="1454824" y="185708"/>
                </a:lnTo>
                <a:lnTo>
                  <a:pt x="1330973" y="154367"/>
                </a:lnTo>
                <a:lnTo>
                  <a:pt x="1205535" y="132548"/>
                </a:lnTo>
                <a:lnTo>
                  <a:pt x="1077715" y="118663"/>
                </a:lnTo>
                <a:close/>
                <a:moveTo>
                  <a:pt x="970360" y="31750"/>
                </a:moveTo>
                <a:lnTo>
                  <a:pt x="905670" y="32146"/>
                </a:lnTo>
                <a:lnTo>
                  <a:pt x="840582" y="35712"/>
                </a:lnTo>
                <a:lnTo>
                  <a:pt x="775891" y="41654"/>
                </a:lnTo>
                <a:lnTo>
                  <a:pt x="711994" y="51559"/>
                </a:lnTo>
                <a:lnTo>
                  <a:pt x="648098" y="64236"/>
                </a:lnTo>
                <a:lnTo>
                  <a:pt x="616744" y="71764"/>
                </a:lnTo>
                <a:lnTo>
                  <a:pt x="574279" y="82856"/>
                </a:lnTo>
                <a:lnTo>
                  <a:pt x="490538" y="110985"/>
                </a:lnTo>
                <a:lnTo>
                  <a:pt x="449263" y="128020"/>
                </a:lnTo>
                <a:lnTo>
                  <a:pt x="508794" y="115739"/>
                </a:lnTo>
                <a:lnTo>
                  <a:pt x="629048" y="96326"/>
                </a:lnTo>
                <a:lnTo>
                  <a:pt x="750491" y="83253"/>
                </a:lnTo>
                <a:lnTo>
                  <a:pt x="872729" y="77310"/>
                </a:lnTo>
                <a:lnTo>
                  <a:pt x="933451" y="76914"/>
                </a:lnTo>
                <a:lnTo>
                  <a:pt x="1003301" y="77706"/>
                </a:lnTo>
                <a:lnTo>
                  <a:pt x="1142207" y="87611"/>
                </a:lnTo>
                <a:lnTo>
                  <a:pt x="1245395" y="101873"/>
                </a:lnTo>
                <a:lnTo>
                  <a:pt x="1314451" y="114154"/>
                </a:lnTo>
                <a:lnTo>
                  <a:pt x="1382317" y="129209"/>
                </a:lnTo>
                <a:lnTo>
                  <a:pt x="1449785" y="146640"/>
                </a:lnTo>
                <a:lnTo>
                  <a:pt x="1483123" y="156148"/>
                </a:lnTo>
                <a:lnTo>
                  <a:pt x="1547417" y="176750"/>
                </a:lnTo>
                <a:lnTo>
                  <a:pt x="1643064" y="213197"/>
                </a:lnTo>
                <a:lnTo>
                  <a:pt x="1705770" y="240533"/>
                </a:lnTo>
                <a:lnTo>
                  <a:pt x="1736726" y="255588"/>
                </a:lnTo>
                <a:lnTo>
                  <a:pt x="1709342" y="238949"/>
                </a:lnTo>
                <a:lnTo>
                  <a:pt x="1653382" y="208047"/>
                </a:lnTo>
                <a:lnTo>
                  <a:pt x="1625601" y="193785"/>
                </a:lnTo>
                <a:lnTo>
                  <a:pt x="1596232" y="179523"/>
                </a:lnTo>
                <a:lnTo>
                  <a:pt x="1537495" y="152583"/>
                </a:lnTo>
                <a:lnTo>
                  <a:pt x="1477567" y="128416"/>
                </a:lnTo>
                <a:lnTo>
                  <a:pt x="1416448" y="107023"/>
                </a:lnTo>
                <a:lnTo>
                  <a:pt x="1354139" y="88007"/>
                </a:lnTo>
                <a:lnTo>
                  <a:pt x="1291432" y="72160"/>
                </a:lnTo>
                <a:lnTo>
                  <a:pt x="1227932" y="58294"/>
                </a:lnTo>
                <a:lnTo>
                  <a:pt x="1163638" y="47597"/>
                </a:lnTo>
                <a:lnTo>
                  <a:pt x="1099345" y="39277"/>
                </a:lnTo>
                <a:lnTo>
                  <a:pt x="1034654" y="34127"/>
                </a:lnTo>
                <a:close/>
                <a:moveTo>
                  <a:pt x="976240" y="0"/>
                </a:moveTo>
                <a:lnTo>
                  <a:pt x="1045347" y="3172"/>
                </a:lnTo>
                <a:lnTo>
                  <a:pt x="1114851" y="8723"/>
                </a:lnTo>
                <a:lnTo>
                  <a:pt x="1183959" y="18238"/>
                </a:lnTo>
                <a:lnTo>
                  <a:pt x="1252669" y="30529"/>
                </a:lnTo>
                <a:lnTo>
                  <a:pt x="1321379" y="45198"/>
                </a:lnTo>
                <a:lnTo>
                  <a:pt x="1389295" y="63833"/>
                </a:lnTo>
                <a:lnTo>
                  <a:pt x="1455622" y="85242"/>
                </a:lnTo>
                <a:lnTo>
                  <a:pt x="1521154" y="109427"/>
                </a:lnTo>
                <a:lnTo>
                  <a:pt x="1585496" y="136784"/>
                </a:lnTo>
                <a:lnTo>
                  <a:pt x="1647851" y="166916"/>
                </a:lnTo>
                <a:lnTo>
                  <a:pt x="1707823" y="200617"/>
                </a:lnTo>
                <a:lnTo>
                  <a:pt x="1766604" y="237093"/>
                </a:lnTo>
                <a:lnTo>
                  <a:pt x="1822605" y="275947"/>
                </a:lnTo>
                <a:lnTo>
                  <a:pt x="1849613" y="296961"/>
                </a:lnTo>
                <a:lnTo>
                  <a:pt x="1875826" y="317974"/>
                </a:lnTo>
                <a:lnTo>
                  <a:pt x="1924280" y="364362"/>
                </a:lnTo>
                <a:lnTo>
                  <a:pt x="1946919" y="388943"/>
                </a:lnTo>
                <a:lnTo>
                  <a:pt x="1957642" y="398458"/>
                </a:lnTo>
                <a:lnTo>
                  <a:pt x="1968366" y="407577"/>
                </a:lnTo>
                <a:lnTo>
                  <a:pt x="1991004" y="428194"/>
                </a:lnTo>
                <a:lnTo>
                  <a:pt x="2032707" y="472203"/>
                </a:lnTo>
                <a:lnTo>
                  <a:pt x="2069247" y="520177"/>
                </a:lnTo>
                <a:lnTo>
                  <a:pt x="2100226" y="572115"/>
                </a:lnTo>
                <a:lnTo>
                  <a:pt x="2124850" y="626432"/>
                </a:lnTo>
                <a:lnTo>
                  <a:pt x="2142325" y="683525"/>
                </a:lnTo>
                <a:lnTo>
                  <a:pt x="2151063" y="742600"/>
                </a:lnTo>
                <a:lnTo>
                  <a:pt x="2151063" y="803261"/>
                </a:lnTo>
                <a:lnTo>
                  <a:pt x="2147091" y="834186"/>
                </a:lnTo>
                <a:lnTo>
                  <a:pt x="2144311" y="848855"/>
                </a:lnTo>
                <a:lnTo>
                  <a:pt x="2136765" y="878195"/>
                </a:lnTo>
                <a:lnTo>
                  <a:pt x="2126439" y="905551"/>
                </a:lnTo>
                <a:lnTo>
                  <a:pt x="2114524" y="931322"/>
                </a:lnTo>
                <a:lnTo>
                  <a:pt x="2092282" y="966609"/>
                </a:lnTo>
                <a:lnTo>
                  <a:pt x="2055743" y="1008239"/>
                </a:lnTo>
                <a:lnTo>
                  <a:pt x="2013246" y="1043921"/>
                </a:lnTo>
                <a:lnTo>
                  <a:pt x="1964791" y="1074054"/>
                </a:lnTo>
                <a:lnTo>
                  <a:pt x="1912762" y="1098239"/>
                </a:lnTo>
                <a:lnTo>
                  <a:pt x="1857556" y="1117666"/>
                </a:lnTo>
                <a:lnTo>
                  <a:pt x="1829754" y="1125596"/>
                </a:lnTo>
                <a:lnTo>
                  <a:pt x="1792817" y="1134318"/>
                </a:lnTo>
                <a:lnTo>
                  <a:pt x="1717753" y="1148988"/>
                </a:lnTo>
                <a:lnTo>
                  <a:pt x="1641894" y="1160882"/>
                </a:lnTo>
                <a:lnTo>
                  <a:pt x="1565240" y="1169208"/>
                </a:lnTo>
                <a:lnTo>
                  <a:pt x="1450061" y="1177930"/>
                </a:lnTo>
                <a:lnTo>
                  <a:pt x="1295960" y="1181895"/>
                </a:lnTo>
                <a:lnTo>
                  <a:pt x="1219704" y="1182688"/>
                </a:lnTo>
                <a:lnTo>
                  <a:pt x="1137093" y="1182688"/>
                </a:lnTo>
                <a:lnTo>
                  <a:pt x="971076" y="1177930"/>
                </a:lnTo>
                <a:lnTo>
                  <a:pt x="723243" y="1163657"/>
                </a:lnTo>
                <a:lnTo>
                  <a:pt x="558021" y="1150177"/>
                </a:lnTo>
                <a:lnTo>
                  <a:pt x="552064" y="1148988"/>
                </a:lnTo>
                <a:lnTo>
                  <a:pt x="546504" y="1141851"/>
                </a:lnTo>
                <a:lnTo>
                  <a:pt x="546504" y="1132732"/>
                </a:lnTo>
                <a:lnTo>
                  <a:pt x="552064" y="1125992"/>
                </a:lnTo>
                <a:lnTo>
                  <a:pt x="558021" y="1125596"/>
                </a:lnTo>
                <a:lnTo>
                  <a:pt x="679555" y="1131146"/>
                </a:lnTo>
                <a:lnTo>
                  <a:pt x="801486" y="1136697"/>
                </a:lnTo>
                <a:lnTo>
                  <a:pt x="774081" y="1130750"/>
                </a:lnTo>
                <a:lnTo>
                  <a:pt x="747471" y="1124010"/>
                </a:lnTo>
                <a:lnTo>
                  <a:pt x="680349" y="1114494"/>
                </a:lnTo>
                <a:lnTo>
                  <a:pt x="614419" y="1102996"/>
                </a:lnTo>
                <a:lnTo>
                  <a:pt x="581057" y="1096256"/>
                </a:lnTo>
                <a:lnTo>
                  <a:pt x="515127" y="1079604"/>
                </a:lnTo>
                <a:lnTo>
                  <a:pt x="450389" y="1060177"/>
                </a:lnTo>
                <a:lnTo>
                  <a:pt x="386445" y="1036388"/>
                </a:lnTo>
                <a:lnTo>
                  <a:pt x="325281" y="1007842"/>
                </a:lnTo>
                <a:lnTo>
                  <a:pt x="266500" y="974935"/>
                </a:lnTo>
                <a:lnTo>
                  <a:pt x="210896" y="936476"/>
                </a:lnTo>
                <a:lnTo>
                  <a:pt x="159265" y="891675"/>
                </a:lnTo>
                <a:lnTo>
                  <a:pt x="135832" y="867093"/>
                </a:lnTo>
                <a:lnTo>
                  <a:pt x="116370" y="844891"/>
                </a:lnTo>
                <a:lnTo>
                  <a:pt x="80625" y="797710"/>
                </a:lnTo>
                <a:lnTo>
                  <a:pt x="50838" y="746564"/>
                </a:lnTo>
                <a:lnTo>
                  <a:pt x="27802" y="693833"/>
                </a:lnTo>
                <a:lnTo>
                  <a:pt x="11121" y="638326"/>
                </a:lnTo>
                <a:lnTo>
                  <a:pt x="1589" y="581234"/>
                </a:lnTo>
                <a:lnTo>
                  <a:pt x="0" y="523348"/>
                </a:lnTo>
                <a:lnTo>
                  <a:pt x="7149" y="464273"/>
                </a:lnTo>
                <a:lnTo>
                  <a:pt x="14298" y="434934"/>
                </a:lnTo>
                <a:lnTo>
                  <a:pt x="22639" y="406388"/>
                </a:lnTo>
                <a:lnTo>
                  <a:pt x="45674" y="355639"/>
                </a:lnTo>
                <a:lnTo>
                  <a:pt x="75065" y="311630"/>
                </a:lnTo>
                <a:lnTo>
                  <a:pt x="110413" y="272776"/>
                </a:lnTo>
                <a:lnTo>
                  <a:pt x="150527" y="239868"/>
                </a:lnTo>
                <a:lnTo>
                  <a:pt x="195407" y="211718"/>
                </a:lnTo>
                <a:lnTo>
                  <a:pt x="243861" y="188723"/>
                </a:lnTo>
                <a:lnTo>
                  <a:pt x="294699" y="168502"/>
                </a:lnTo>
                <a:lnTo>
                  <a:pt x="320912" y="160573"/>
                </a:lnTo>
                <a:lnTo>
                  <a:pt x="348317" y="143524"/>
                </a:lnTo>
                <a:lnTo>
                  <a:pt x="404317" y="112599"/>
                </a:lnTo>
                <a:lnTo>
                  <a:pt x="462701" y="86432"/>
                </a:lnTo>
                <a:lnTo>
                  <a:pt x="523468" y="64229"/>
                </a:lnTo>
                <a:lnTo>
                  <a:pt x="585029" y="45991"/>
                </a:lnTo>
                <a:lnTo>
                  <a:pt x="647781" y="30925"/>
                </a:lnTo>
                <a:lnTo>
                  <a:pt x="711328" y="19427"/>
                </a:lnTo>
                <a:lnTo>
                  <a:pt x="774478" y="10308"/>
                </a:lnTo>
                <a:lnTo>
                  <a:pt x="805854" y="7137"/>
                </a:lnTo>
                <a:lnTo>
                  <a:pt x="839614" y="4361"/>
                </a:lnTo>
                <a:lnTo>
                  <a:pt x="907927" y="396"/>
                </a:lnTo>
                <a:close/>
              </a:path>
            </a:pathLst>
          </a:custGeom>
          <a:solidFill>
            <a:schemeClr val="tx1">
              <a:lumMod val="50000"/>
            </a:schemeClr>
          </a:solidFill>
          <a:ln>
            <a:solidFill>
              <a:schemeClr val="tx1">
                <a:lumMod val="50000"/>
              </a:schemeClr>
            </a:solidFill>
            <a:headEnd/>
            <a:tailEnd/>
          </a:ln>
        </p:spPr>
        <p:style>
          <a:lnRef idx="2">
            <a:schemeClr val="accent3"/>
          </a:lnRef>
          <a:fillRef idx="1">
            <a:schemeClr val="lt1"/>
          </a:fillRef>
          <a:effectRef idx="0">
            <a:schemeClr val="accent3"/>
          </a:effectRef>
          <a:fontRef idx="minor">
            <a:schemeClr val="dk1"/>
          </a:fontRef>
        </p:style>
        <p:txBody>
          <a:bodyPr vert="horz" wrap="square" lIns="28932" tIns="14466" rIns="28932" bIns="14466" numCol="1" anchor="ctr" anchorCtr="0" compatLnSpc="1">
            <a:prstTxWarp prst="textNoShape">
              <a:avLst/>
            </a:prstTxWarp>
            <a:noAutofit/>
          </a:bodyPr>
          <a:lstStyle/>
          <a:p>
            <a:pPr algn="ctr"/>
            <a:r>
              <a:rPr lang="fr-FR" sz="1000" b="1" dirty="0">
                <a:solidFill>
                  <a:schemeClr val="tx1">
                    <a:lumMod val="50000"/>
                  </a:schemeClr>
                </a:solidFill>
                <a:latin typeface="Neufreit" panose="00000500000000000000" pitchFamily="50" charset="0"/>
              </a:rPr>
              <a:t>Optimisation </a:t>
            </a:r>
          </a:p>
          <a:p>
            <a:pPr algn="ctr"/>
            <a:r>
              <a:rPr lang="fr-FR" sz="1000" b="1" dirty="0">
                <a:solidFill>
                  <a:schemeClr val="tx1">
                    <a:lumMod val="50000"/>
                  </a:schemeClr>
                </a:solidFill>
                <a:latin typeface="Neufreit" panose="00000500000000000000" pitchFamily="50" charset="0"/>
              </a:rPr>
              <a:t>du déplacement</a:t>
            </a:r>
          </a:p>
        </p:txBody>
      </p:sp>
      <p:sp>
        <p:nvSpPr>
          <p:cNvPr id="11" name="Freeform 137">
            <a:extLst>
              <a:ext uri="{FF2B5EF4-FFF2-40B4-BE49-F238E27FC236}">
                <a16:creationId xmlns:a16="http://schemas.microsoft.com/office/drawing/2014/main" id="{2D0FD75E-B457-42F3-8C44-58318D22210D}"/>
              </a:ext>
            </a:extLst>
          </p:cNvPr>
          <p:cNvSpPr>
            <a:spLocks/>
          </p:cNvSpPr>
          <p:nvPr/>
        </p:nvSpPr>
        <p:spPr bwMode="auto">
          <a:xfrm rot="11792283">
            <a:off x="2702543" y="2447152"/>
            <a:ext cx="140541" cy="210007"/>
          </a:xfrm>
          <a:custGeom>
            <a:avLst/>
            <a:gdLst>
              <a:gd name="T0" fmla="*/ 1685 w 1749"/>
              <a:gd name="T1" fmla="*/ 1755 h 2611"/>
              <a:gd name="T2" fmla="*/ 1542 w 1749"/>
              <a:gd name="T3" fmla="*/ 1339 h 2611"/>
              <a:gd name="T4" fmla="*/ 1436 w 1749"/>
              <a:gd name="T5" fmla="*/ 1121 h 2611"/>
              <a:gd name="T6" fmla="*/ 1281 w 1749"/>
              <a:gd name="T7" fmla="*/ 842 h 2611"/>
              <a:gd name="T8" fmla="*/ 918 w 1749"/>
              <a:gd name="T9" fmla="*/ 425 h 2611"/>
              <a:gd name="T10" fmla="*/ 649 w 1749"/>
              <a:gd name="T11" fmla="*/ 258 h 2611"/>
              <a:gd name="T12" fmla="*/ 391 w 1749"/>
              <a:gd name="T13" fmla="*/ 185 h 2611"/>
              <a:gd name="T14" fmla="*/ 490 w 1749"/>
              <a:gd name="T15" fmla="*/ 177 h 2611"/>
              <a:gd name="T16" fmla="*/ 938 w 1749"/>
              <a:gd name="T17" fmla="*/ 158 h 2611"/>
              <a:gd name="T18" fmla="*/ 938 w 1749"/>
              <a:gd name="T19" fmla="*/ 106 h 2611"/>
              <a:gd name="T20" fmla="*/ 870 w 1749"/>
              <a:gd name="T21" fmla="*/ 98 h 2611"/>
              <a:gd name="T22" fmla="*/ 835 w 1749"/>
              <a:gd name="T23" fmla="*/ 94 h 2611"/>
              <a:gd name="T24" fmla="*/ 867 w 1749"/>
              <a:gd name="T25" fmla="*/ 88 h 2611"/>
              <a:gd name="T26" fmla="*/ 894 w 1749"/>
              <a:gd name="T27" fmla="*/ 50 h 2611"/>
              <a:gd name="T28" fmla="*/ 866 w 1749"/>
              <a:gd name="T29" fmla="*/ 24 h 2611"/>
              <a:gd name="T30" fmla="*/ 779 w 1749"/>
              <a:gd name="T31" fmla="*/ 22 h 2611"/>
              <a:gd name="T32" fmla="*/ 95 w 1749"/>
              <a:gd name="T33" fmla="*/ 1 h 2611"/>
              <a:gd name="T34" fmla="*/ 62 w 1749"/>
              <a:gd name="T35" fmla="*/ 11 h 2611"/>
              <a:gd name="T36" fmla="*/ 34 w 1749"/>
              <a:gd name="T37" fmla="*/ 30 h 2611"/>
              <a:gd name="T38" fmla="*/ 0 w 1749"/>
              <a:gd name="T39" fmla="*/ 61 h 2611"/>
              <a:gd name="T40" fmla="*/ 220 w 1749"/>
              <a:gd name="T41" fmla="*/ 351 h 2611"/>
              <a:gd name="T42" fmla="*/ 414 w 1749"/>
              <a:gd name="T43" fmla="*/ 573 h 2611"/>
              <a:gd name="T44" fmla="*/ 583 w 1749"/>
              <a:gd name="T45" fmla="*/ 767 h 2611"/>
              <a:gd name="T46" fmla="*/ 616 w 1749"/>
              <a:gd name="T47" fmla="*/ 735 h 2611"/>
              <a:gd name="T48" fmla="*/ 587 w 1749"/>
              <a:gd name="T49" fmla="*/ 700 h 2611"/>
              <a:gd name="T50" fmla="*/ 621 w 1749"/>
              <a:gd name="T51" fmla="*/ 676 h 2611"/>
              <a:gd name="T52" fmla="*/ 670 w 1749"/>
              <a:gd name="T53" fmla="*/ 722 h 2611"/>
              <a:gd name="T54" fmla="*/ 706 w 1749"/>
              <a:gd name="T55" fmla="*/ 685 h 2611"/>
              <a:gd name="T56" fmla="*/ 332 w 1749"/>
              <a:gd name="T57" fmla="*/ 255 h 2611"/>
              <a:gd name="T58" fmla="*/ 432 w 1749"/>
              <a:gd name="T59" fmla="*/ 303 h 2611"/>
              <a:gd name="T60" fmla="*/ 804 w 1749"/>
              <a:gd name="T61" fmla="*/ 604 h 2611"/>
              <a:gd name="T62" fmla="*/ 1027 w 1749"/>
              <a:gd name="T63" fmla="*/ 863 h 2611"/>
              <a:gd name="T64" fmla="*/ 1260 w 1749"/>
              <a:gd name="T65" fmla="*/ 1232 h 2611"/>
              <a:gd name="T66" fmla="*/ 1412 w 1749"/>
              <a:gd name="T67" fmla="*/ 1578 h 2611"/>
              <a:gd name="T68" fmla="*/ 1524 w 1749"/>
              <a:gd name="T69" fmla="*/ 2015 h 2611"/>
              <a:gd name="T70" fmla="*/ 1561 w 1749"/>
              <a:gd name="T71" fmla="*/ 2391 h 2611"/>
              <a:gd name="T72" fmla="*/ 1554 w 1749"/>
              <a:gd name="T73" fmla="*/ 2536 h 2611"/>
              <a:gd name="T74" fmla="*/ 1559 w 1749"/>
              <a:gd name="T75" fmla="*/ 2584 h 2611"/>
              <a:gd name="T76" fmla="*/ 1593 w 1749"/>
              <a:gd name="T77" fmla="*/ 2611 h 2611"/>
              <a:gd name="T78" fmla="*/ 1619 w 1749"/>
              <a:gd name="T79" fmla="*/ 2562 h 2611"/>
              <a:gd name="T80" fmla="*/ 1695 w 1749"/>
              <a:gd name="T81" fmla="*/ 2462 h 2611"/>
              <a:gd name="T82" fmla="*/ 1749 w 1749"/>
              <a:gd name="T83" fmla="*/ 2224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9" h="2611">
                <a:moveTo>
                  <a:pt x="1732" y="2015"/>
                </a:moveTo>
                <a:lnTo>
                  <a:pt x="1720" y="1928"/>
                </a:lnTo>
                <a:lnTo>
                  <a:pt x="1685" y="1755"/>
                </a:lnTo>
                <a:lnTo>
                  <a:pt x="1638" y="1585"/>
                </a:lnTo>
                <a:lnTo>
                  <a:pt x="1577" y="1419"/>
                </a:lnTo>
                <a:lnTo>
                  <a:pt x="1542" y="1339"/>
                </a:lnTo>
                <a:lnTo>
                  <a:pt x="1502" y="1253"/>
                </a:lnTo>
                <a:lnTo>
                  <a:pt x="1458" y="1170"/>
                </a:lnTo>
                <a:lnTo>
                  <a:pt x="1436" y="1121"/>
                </a:lnTo>
                <a:lnTo>
                  <a:pt x="1413" y="1073"/>
                </a:lnTo>
                <a:lnTo>
                  <a:pt x="1373" y="997"/>
                </a:lnTo>
                <a:lnTo>
                  <a:pt x="1281" y="842"/>
                </a:lnTo>
                <a:lnTo>
                  <a:pt x="1173" y="691"/>
                </a:lnTo>
                <a:lnTo>
                  <a:pt x="1053" y="551"/>
                </a:lnTo>
                <a:lnTo>
                  <a:pt x="918" y="425"/>
                </a:lnTo>
                <a:lnTo>
                  <a:pt x="808" y="343"/>
                </a:lnTo>
                <a:lnTo>
                  <a:pt x="730" y="297"/>
                </a:lnTo>
                <a:lnTo>
                  <a:pt x="649" y="258"/>
                </a:lnTo>
                <a:lnTo>
                  <a:pt x="566" y="225"/>
                </a:lnTo>
                <a:lnTo>
                  <a:pt x="481" y="201"/>
                </a:lnTo>
                <a:lnTo>
                  <a:pt x="391" y="185"/>
                </a:lnTo>
                <a:lnTo>
                  <a:pt x="346" y="181"/>
                </a:lnTo>
                <a:lnTo>
                  <a:pt x="419" y="180"/>
                </a:lnTo>
                <a:lnTo>
                  <a:pt x="490" y="177"/>
                </a:lnTo>
                <a:lnTo>
                  <a:pt x="708" y="170"/>
                </a:lnTo>
                <a:lnTo>
                  <a:pt x="925" y="159"/>
                </a:lnTo>
                <a:lnTo>
                  <a:pt x="938" y="158"/>
                </a:lnTo>
                <a:lnTo>
                  <a:pt x="953" y="142"/>
                </a:lnTo>
                <a:lnTo>
                  <a:pt x="953" y="122"/>
                </a:lnTo>
                <a:lnTo>
                  <a:pt x="938" y="106"/>
                </a:lnTo>
                <a:lnTo>
                  <a:pt x="925" y="103"/>
                </a:lnTo>
                <a:lnTo>
                  <a:pt x="898" y="101"/>
                </a:lnTo>
                <a:lnTo>
                  <a:pt x="870" y="98"/>
                </a:lnTo>
                <a:lnTo>
                  <a:pt x="865" y="97"/>
                </a:lnTo>
                <a:lnTo>
                  <a:pt x="859" y="97"/>
                </a:lnTo>
                <a:lnTo>
                  <a:pt x="835" y="94"/>
                </a:lnTo>
                <a:lnTo>
                  <a:pt x="811" y="93"/>
                </a:lnTo>
                <a:lnTo>
                  <a:pt x="839" y="91"/>
                </a:lnTo>
                <a:lnTo>
                  <a:pt x="867" y="88"/>
                </a:lnTo>
                <a:lnTo>
                  <a:pt x="879" y="85"/>
                </a:lnTo>
                <a:lnTo>
                  <a:pt x="893" y="70"/>
                </a:lnTo>
                <a:lnTo>
                  <a:pt x="894" y="50"/>
                </a:lnTo>
                <a:lnTo>
                  <a:pt x="884" y="35"/>
                </a:lnTo>
                <a:lnTo>
                  <a:pt x="874" y="31"/>
                </a:lnTo>
                <a:lnTo>
                  <a:pt x="866" y="24"/>
                </a:lnTo>
                <a:lnTo>
                  <a:pt x="854" y="23"/>
                </a:lnTo>
                <a:lnTo>
                  <a:pt x="817" y="22"/>
                </a:lnTo>
                <a:lnTo>
                  <a:pt x="779" y="22"/>
                </a:lnTo>
                <a:lnTo>
                  <a:pt x="608" y="10"/>
                </a:lnTo>
                <a:lnTo>
                  <a:pt x="266" y="0"/>
                </a:lnTo>
                <a:lnTo>
                  <a:pt x="95" y="1"/>
                </a:lnTo>
                <a:lnTo>
                  <a:pt x="80" y="2"/>
                </a:lnTo>
                <a:lnTo>
                  <a:pt x="73" y="10"/>
                </a:lnTo>
                <a:lnTo>
                  <a:pt x="62" y="11"/>
                </a:lnTo>
                <a:lnTo>
                  <a:pt x="47" y="24"/>
                </a:lnTo>
                <a:lnTo>
                  <a:pt x="43" y="33"/>
                </a:lnTo>
                <a:lnTo>
                  <a:pt x="34" y="30"/>
                </a:lnTo>
                <a:lnTo>
                  <a:pt x="16" y="32"/>
                </a:lnTo>
                <a:lnTo>
                  <a:pt x="3" y="44"/>
                </a:lnTo>
                <a:lnTo>
                  <a:pt x="0" y="61"/>
                </a:lnTo>
                <a:lnTo>
                  <a:pt x="5" y="70"/>
                </a:lnTo>
                <a:lnTo>
                  <a:pt x="89" y="184"/>
                </a:lnTo>
                <a:lnTo>
                  <a:pt x="220" y="351"/>
                </a:lnTo>
                <a:lnTo>
                  <a:pt x="314" y="457"/>
                </a:lnTo>
                <a:lnTo>
                  <a:pt x="362" y="508"/>
                </a:lnTo>
                <a:lnTo>
                  <a:pt x="414" y="573"/>
                </a:lnTo>
                <a:lnTo>
                  <a:pt x="520" y="698"/>
                </a:lnTo>
                <a:lnTo>
                  <a:pt x="574" y="759"/>
                </a:lnTo>
                <a:lnTo>
                  <a:pt x="583" y="767"/>
                </a:lnTo>
                <a:lnTo>
                  <a:pt x="601" y="766"/>
                </a:lnTo>
                <a:lnTo>
                  <a:pt x="613" y="753"/>
                </a:lnTo>
                <a:lnTo>
                  <a:pt x="616" y="735"/>
                </a:lnTo>
                <a:lnTo>
                  <a:pt x="609" y="724"/>
                </a:lnTo>
                <a:lnTo>
                  <a:pt x="599" y="713"/>
                </a:lnTo>
                <a:lnTo>
                  <a:pt x="587" y="700"/>
                </a:lnTo>
                <a:lnTo>
                  <a:pt x="599" y="701"/>
                </a:lnTo>
                <a:lnTo>
                  <a:pt x="617" y="688"/>
                </a:lnTo>
                <a:lnTo>
                  <a:pt x="621" y="676"/>
                </a:lnTo>
                <a:lnTo>
                  <a:pt x="640" y="696"/>
                </a:lnTo>
                <a:lnTo>
                  <a:pt x="660" y="715"/>
                </a:lnTo>
                <a:lnTo>
                  <a:pt x="670" y="722"/>
                </a:lnTo>
                <a:lnTo>
                  <a:pt x="691" y="720"/>
                </a:lnTo>
                <a:lnTo>
                  <a:pt x="705" y="706"/>
                </a:lnTo>
                <a:lnTo>
                  <a:pt x="706" y="685"/>
                </a:lnTo>
                <a:lnTo>
                  <a:pt x="700" y="675"/>
                </a:lnTo>
                <a:lnTo>
                  <a:pt x="516" y="465"/>
                </a:lnTo>
                <a:lnTo>
                  <a:pt x="332" y="255"/>
                </a:lnTo>
                <a:lnTo>
                  <a:pt x="346" y="260"/>
                </a:lnTo>
                <a:lnTo>
                  <a:pt x="360" y="267"/>
                </a:lnTo>
                <a:lnTo>
                  <a:pt x="432" y="303"/>
                </a:lnTo>
                <a:lnTo>
                  <a:pt x="565" y="390"/>
                </a:lnTo>
                <a:lnTo>
                  <a:pt x="688" y="492"/>
                </a:lnTo>
                <a:lnTo>
                  <a:pt x="804" y="604"/>
                </a:lnTo>
                <a:lnTo>
                  <a:pt x="858" y="662"/>
                </a:lnTo>
                <a:lnTo>
                  <a:pt x="916" y="727"/>
                </a:lnTo>
                <a:lnTo>
                  <a:pt x="1027" y="863"/>
                </a:lnTo>
                <a:lnTo>
                  <a:pt x="1128" y="1006"/>
                </a:lnTo>
                <a:lnTo>
                  <a:pt x="1220" y="1156"/>
                </a:lnTo>
                <a:lnTo>
                  <a:pt x="1260" y="1232"/>
                </a:lnTo>
                <a:lnTo>
                  <a:pt x="1295" y="1300"/>
                </a:lnTo>
                <a:lnTo>
                  <a:pt x="1357" y="1438"/>
                </a:lnTo>
                <a:lnTo>
                  <a:pt x="1412" y="1578"/>
                </a:lnTo>
                <a:lnTo>
                  <a:pt x="1457" y="1722"/>
                </a:lnTo>
                <a:lnTo>
                  <a:pt x="1494" y="1869"/>
                </a:lnTo>
                <a:lnTo>
                  <a:pt x="1524" y="2015"/>
                </a:lnTo>
                <a:lnTo>
                  <a:pt x="1545" y="2166"/>
                </a:lnTo>
                <a:lnTo>
                  <a:pt x="1558" y="2315"/>
                </a:lnTo>
                <a:lnTo>
                  <a:pt x="1561" y="2391"/>
                </a:lnTo>
                <a:lnTo>
                  <a:pt x="1558" y="2459"/>
                </a:lnTo>
                <a:lnTo>
                  <a:pt x="1553" y="2526"/>
                </a:lnTo>
                <a:lnTo>
                  <a:pt x="1554" y="2536"/>
                </a:lnTo>
                <a:lnTo>
                  <a:pt x="1561" y="2544"/>
                </a:lnTo>
                <a:lnTo>
                  <a:pt x="1559" y="2565"/>
                </a:lnTo>
                <a:lnTo>
                  <a:pt x="1559" y="2584"/>
                </a:lnTo>
                <a:lnTo>
                  <a:pt x="1561" y="2596"/>
                </a:lnTo>
                <a:lnTo>
                  <a:pt x="1574" y="2609"/>
                </a:lnTo>
                <a:lnTo>
                  <a:pt x="1593" y="2611"/>
                </a:lnTo>
                <a:lnTo>
                  <a:pt x="1610" y="2602"/>
                </a:lnTo>
                <a:lnTo>
                  <a:pt x="1614" y="2592"/>
                </a:lnTo>
                <a:lnTo>
                  <a:pt x="1619" y="2562"/>
                </a:lnTo>
                <a:lnTo>
                  <a:pt x="1624" y="2534"/>
                </a:lnTo>
                <a:lnTo>
                  <a:pt x="1653" y="2513"/>
                </a:lnTo>
                <a:lnTo>
                  <a:pt x="1695" y="2462"/>
                </a:lnTo>
                <a:lnTo>
                  <a:pt x="1724" y="2402"/>
                </a:lnTo>
                <a:lnTo>
                  <a:pt x="1741" y="2333"/>
                </a:lnTo>
                <a:lnTo>
                  <a:pt x="1749" y="2224"/>
                </a:lnTo>
                <a:lnTo>
                  <a:pt x="1739" y="2079"/>
                </a:lnTo>
                <a:lnTo>
                  <a:pt x="1732" y="2015"/>
                </a:lnTo>
              </a:path>
            </a:pathLst>
          </a:custGeom>
          <a:ln/>
        </p:spPr>
        <p:style>
          <a:lnRef idx="3">
            <a:schemeClr val="accent5"/>
          </a:lnRef>
          <a:fillRef idx="0">
            <a:schemeClr val="accent5"/>
          </a:fillRef>
          <a:effectRef idx="2">
            <a:schemeClr val="accent5"/>
          </a:effectRef>
          <a:fontRef idx="minor">
            <a:schemeClr val="tx1"/>
          </a:fontRef>
        </p:style>
        <p:txBody>
          <a:bodyPr vert="horz" wrap="square" lIns="28932" tIns="14466" rIns="28932" bIns="14466" numCol="1" anchor="t" anchorCtr="0" compatLnSpc="1">
            <a:prstTxWarp prst="textNoShape">
              <a:avLst/>
            </a:prstTxWarp>
          </a:bodyPr>
          <a:lstStyle/>
          <a:p>
            <a:endParaRPr lang="en-US" sz="1000">
              <a:solidFill>
                <a:schemeClr val="tx1">
                  <a:lumMod val="50000"/>
                </a:schemeClr>
              </a:solidFill>
              <a:latin typeface="Neufreit" panose="00000500000000000000" pitchFamily="50" charset="0"/>
            </a:endParaRPr>
          </a:p>
        </p:txBody>
      </p:sp>
      <p:sp>
        <p:nvSpPr>
          <p:cNvPr id="12" name="Freeform 143">
            <a:extLst>
              <a:ext uri="{FF2B5EF4-FFF2-40B4-BE49-F238E27FC236}">
                <a16:creationId xmlns:a16="http://schemas.microsoft.com/office/drawing/2014/main" id="{F1AEB895-AE69-4C02-8900-BABC73BBDF46}"/>
              </a:ext>
            </a:extLst>
          </p:cNvPr>
          <p:cNvSpPr>
            <a:spLocks/>
          </p:cNvSpPr>
          <p:nvPr/>
        </p:nvSpPr>
        <p:spPr bwMode="auto">
          <a:xfrm rot="9757278">
            <a:off x="3559111" y="1864400"/>
            <a:ext cx="147892" cy="245374"/>
          </a:xfrm>
          <a:custGeom>
            <a:avLst/>
            <a:gdLst>
              <a:gd name="T0" fmla="*/ 1563 w 1594"/>
              <a:gd name="T1" fmla="*/ 270 h 2645"/>
              <a:gd name="T2" fmla="*/ 1576 w 1594"/>
              <a:gd name="T3" fmla="*/ 235 h 2645"/>
              <a:gd name="T4" fmla="*/ 1548 w 1594"/>
              <a:gd name="T5" fmla="*/ 213 h 2645"/>
              <a:gd name="T6" fmla="*/ 1528 w 1594"/>
              <a:gd name="T7" fmla="*/ 192 h 2645"/>
              <a:gd name="T8" fmla="*/ 1494 w 1594"/>
              <a:gd name="T9" fmla="*/ 192 h 2645"/>
              <a:gd name="T10" fmla="*/ 1145 w 1594"/>
              <a:gd name="T11" fmla="*/ 62 h 2645"/>
              <a:gd name="T12" fmla="*/ 1079 w 1594"/>
              <a:gd name="T13" fmla="*/ 40 h 2645"/>
              <a:gd name="T14" fmla="*/ 969 w 1594"/>
              <a:gd name="T15" fmla="*/ 0 h 2645"/>
              <a:gd name="T16" fmla="*/ 943 w 1594"/>
              <a:gd name="T17" fmla="*/ 31 h 2645"/>
              <a:gd name="T18" fmla="*/ 932 w 1594"/>
              <a:gd name="T19" fmla="*/ 30 h 2645"/>
              <a:gd name="T20" fmla="*/ 924 w 1594"/>
              <a:gd name="T21" fmla="*/ 28 h 2645"/>
              <a:gd name="T22" fmla="*/ 900 w 1594"/>
              <a:gd name="T23" fmla="*/ 40 h 2645"/>
              <a:gd name="T24" fmla="*/ 885 w 1594"/>
              <a:gd name="T25" fmla="*/ 38 h 2645"/>
              <a:gd name="T26" fmla="*/ 871 w 1594"/>
              <a:gd name="T27" fmla="*/ 91 h 2645"/>
              <a:gd name="T28" fmla="*/ 1103 w 1594"/>
              <a:gd name="T29" fmla="*/ 172 h 2645"/>
              <a:gd name="T30" fmla="*/ 1141 w 1594"/>
              <a:gd name="T31" fmla="*/ 193 h 2645"/>
              <a:gd name="T32" fmla="*/ 1284 w 1594"/>
              <a:gd name="T33" fmla="*/ 236 h 2645"/>
              <a:gd name="T34" fmla="*/ 926 w 1594"/>
              <a:gd name="T35" fmla="*/ 378 h 2645"/>
              <a:gd name="T36" fmla="*/ 567 w 1594"/>
              <a:gd name="T37" fmla="*/ 673 h 2645"/>
              <a:gd name="T38" fmla="*/ 344 w 1594"/>
              <a:gd name="T39" fmla="*/ 991 h 2645"/>
              <a:gd name="T40" fmla="*/ 220 w 1594"/>
              <a:gd name="T41" fmla="*/ 1286 h 2645"/>
              <a:gd name="T42" fmla="*/ 58 w 1594"/>
              <a:gd name="T43" fmla="*/ 1689 h 2645"/>
              <a:gd name="T44" fmla="*/ 1 w 1594"/>
              <a:gd name="T45" fmla="*/ 2202 h 2645"/>
              <a:gd name="T46" fmla="*/ 61 w 1594"/>
              <a:gd name="T47" fmla="*/ 2495 h 2645"/>
              <a:gd name="T48" fmla="*/ 115 w 1594"/>
              <a:gd name="T49" fmla="*/ 2618 h 2645"/>
              <a:gd name="T50" fmla="*/ 138 w 1594"/>
              <a:gd name="T51" fmla="*/ 2608 h 2645"/>
              <a:gd name="T52" fmla="*/ 83 w 1594"/>
              <a:gd name="T53" fmla="*/ 2438 h 2645"/>
              <a:gd name="T54" fmla="*/ 143 w 1594"/>
              <a:gd name="T55" fmla="*/ 2543 h 2645"/>
              <a:gd name="T56" fmla="*/ 213 w 1594"/>
              <a:gd name="T57" fmla="*/ 2643 h 2645"/>
              <a:gd name="T58" fmla="*/ 250 w 1594"/>
              <a:gd name="T59" fmla="*/ 2627 h 2645"/>
              <a:gd name="T60" fmla="*/ 277 w 1594"/>
              <a:gd name="T61" fmla="*/ 2623 h 2645"/>
              <a:gd name="T62" fmla="*/ 290 w 1594"/>
              <a:gd name="T63" fmla="*/ 2587 h 2645"/>
              <a:gd name="T64" fmla="*/ 216 w 1594"/>
              <a:gd name="T65" fmla="*/ 2422 h 2645"/>
              <a:gd name="T66" fmla="*/ 176 w 1594"/>
              <a:gd name="T67" fmla="*/ 1975 h 2645"/>
              <a:gd name="T68" fmla="*/ 203 w 1594"/>
              <a:gd name="T69" fmla="*/ 1633 h 2645"/>
              <a:gd name="T70" fmla="*/ 335 w 1594"/>
              <a:gd name="T71" fmla="*/ 1313 h 2645"/>
              <a:gd name="T72" fmla="*/ 531 w 1594"/>
              <a:gd name="T73" fmla="*/ 1007 h 2645"/>
              <a:gd name="T74" fmla="*/ 828 w 1594"/>
              <a:gd name="T75" fmla="*/ 660 h 2645"/>
              <a:gd name="T76" fmla="*/ 985 w 1594"/>
              <a:gd name="T77" fmla="*/ 537 h 2645"/>
              <a:gd name="T78" fmla="*/ 1171 w 1594"/>
              <a:gd name="T79" fmla="*/ 464 h 2645"/>
              <a:gd name="T80" fmla="*/ 1035 w 1594"/>
              <a:gd name="T81" fmla="*/ 632 h 2645"/>
              <a:gd name="T82" fmla="*/ 1055 w 1594"/>
              <a:gd name="T83" fmla="*/ 669 h 2645"/>
              <a:gd name="T84" fmla="*/ 1077 w 1594"/>
              <a:gd name="T85" fmla="*/ 702 h 2645"/>
              <a:gd name="T86" fmla="*/ 1139 w 1594"/>
              <a:gd name="T87" fmla="*/ 669 h 2645"/>
              <a:gd name="T88" fmla="*/ 1202 w 1594"/>
              <a:gd name="T89" fmla="*/ 649 h 2645"/>
              <a:gd name="T90" fmla="*/ 1279 w 1594"/>
              <a:gd name="T91" fmla="*/ 573 h 2645"/>
              <a:gd name="T92" fmla="*/ 1580 w 1594"/>
              <a:gd name="T93" fmla="*/ 327 h 2645"/>
              <a:gd name="T94" fmla="*/ 1591 w 1594"/>
              <a:gd name="T95" fmla="*/ 290 h 2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4" h="2645">
                <a:moveTo>
                  <a:pt x="1573" y="273"/>
                </a:moveTo>
                <a:lnTo>
                  <a:pt x="1568" y="271"/>
                </a:lnTo>
                <a:lnTo>
                  <a:pt x="1563" y="270"/>
                </a:lnTo>
                <a:lnTo>
                  <a:pt x="1569" y="266"/>
                </a:lnTo>
                <a:lnTo>
                  <a:pt x="1577" y="251"/>
                </a:lnTo>
                <a:lnTo>
                  <a:pt x="1576" y="235"/>
                </a:lnTo>
                <a:lnTo>
                  <a:pt x="1567" y="220"/>
                </a:lnTo>
                <a:lnTo>
                  <a:pt x="1558" y="215"/>
                </a:lnTo>
                <a:lnTo>
                  <a:pt x="1548" y="213"/>
                </a:lnTo>
                <a:lnTo>
                  <a:pt x="1539" y="209"/>
                </a:lnTo>
                <a:lnTo>
                  <a:pt x="1537" y="202"/>
                </a:lnTo>
                <a:lnTo>
                  <a:pt x="1528" y="192"/>
                </a:lnTo>
                <a:lnTo>
                  <a:pt x="1515" y="187"/>
                </a:lnTo>
                <a:lnTo>
                  <a:pt x="1501" y="188"/>
                </a:lnTo>
                <a:lnTo>
                  <a:pt x="1494" y="192"/>
                </a:lnTo>
                <a:lnTo>
                  <a:pt x="1345" y="137"/>
                </a:lnTo>
                <a:lnTo>
                  <a:pt x="1196" y="83"/>
                </a:lnTo>
                <a:lnTo>
                  <a:pt x="1145" y="62"/>
                </a:lnTo>
                <a:lnTo>
                  <a:pt x="1095" y="41"/>
                </a:lnTo>
                <a:lnTo>
                  <a:pt x="1087" y="39"/>
                </a:lnTo>
                <a:lnTo>
                  <a:pt x="1079" y="40"/>
                </a:lnTo>
                <a:lnTo>
                  <a:pt x="1029" y="21"/>
                </a:lnTo>
                <a:lnTo>
                  <a:pt x="977" y="3"/>
                </a:lnTo>
                <a:lnTo>
                  <a:pt x="969" y="0"/>
                </a:lnTo>
                <a:lnTo>
                  <a:pt x="956" y="3"/>
                </a:lnTo>
                <a:lnTo>
                  <a:pt x="943" y="18"/>
                </a:lnTo>
                <a:lnTo>
                  <a:pt x="943" y="31"/>
                </a:lnTo>
                <a:lnTo>
                  <a:pt x="937" y="31"/>
                </a:lnTo>
                <a:lnTo>
                  <a:pt x="932" y="30"/>
                </a:lnTo>
                <a:lnTo>
                  <a:pt x="932" y="30"/>
                </a:lnTo>
                <a:lnTo>
                  <a:pt x="932" y="30"/>
                </a:lnTo>
                <a:lnTo>
                  <a:pt x="928" y="30"/>
                </a:lnTo>
                <a:lnTo>
                  <a:pt x="924" y="28"/>
                </a:lnTo>
                <a:lnTo>
                  <a:pt x="916" y="28"/>
                </a:lnTo>
                <a:lnTo>
                  <a:pt x="904" y="35"/>
                </a:lnTo>
                <a:lnTo>
                  <a:pt x="900" y="40"/>
                </a:lnTo>
                <a:lnTo>
                  <a:pt x="899" y="40"/>
                </a:lnTo>
                <a:lnTo>
                  <a:pt x="898" y="40"/>
                </a:lnTo>
                <a:lnTo>
                  <a:pt x="885" y="38"/>
                </a:lnTo>
                <a:lnTo>
                  <a:pt x="867" y="49"/>
                </a:lnTo>
                <a:lnTo>
                  <a:pt x="862" y="70"/>
                </a:lnTo>
                <a:lnTo>
                  <a:pt x="871" y="91"/>
                </a:lnTo>
                <a:lnTo>
                  <a:pt x="882" y="96"/>
                </a:lnTo>
                <a:lnTo>
                  <a:pt x="992" y="135"/>
                </a:lnTo>
                <a:lnTo>
                  <a:pt x="1103" y="172"/>
                </a:lnTo>
                <a:lnTo>
                  <a:pt x="1110" y="180"/>
                </a:lnTo>
                <a:lnTo>
                  <a:pt x="1132" y="190"/>
                </a:lnTo>
                <a:lnTo>
                  <a:pt x="1141" y="193"/>
                </a:lnTo>
                <a:lnTo>
                  <a:pt x="1149" y="189"/>
                </a:lnTo>
                <a:lnTo>
                  <a:pt x="1217" y="213"/>
                </a:lnTo>
                <a:lnTo>
                  <a:pt x="1284" y="236"/>
                </a:lnTo>
                <a:lnTo>
                  <a:pt x="1209" y="255"/>
                </a:lnTo>
                <a:lnTo>
                  <a:pt x="1064" y="308"/>
                </a:lnTo>
                <a:lnTo>
                  <a:pt x="926" y="378"/>
                </a:lnTo>
                <a:lnTo>
                  <a:pt x="797" y="464"/>
                </a:lnTo>
                <a:lnTo>
                  <a:pt x="677" y="562"/>
                </a:lnTo>
                <a:lnTo>
                  <a:pt x="567" y="673"/>
                </a:lnTo>
                <a:lnTo>
                  <a:pt x="469" y="793"/>
                </a:lnTo>
                <a:lnTo>
                  <a:pt x="382" y="923"/>
                </a:lnTo>
                <a:lnTo>
                  <a:pt x="344" y="991"/>
                </a:lnTo>
                <a:lnTo>
                  <a:pt x="308" y="1063"/>
                </a:lnTo>
                <a:lnTo>
                  <a:pt x="246" y="1211"/>
                </a:lnTo>
                <a:lnTo>
                  <a:pt x="220" y="1286"/>
                </a:lnTo>
                <a:lnTo>
                  <a:pt x="181" y="1362"/>
                </a:lnTo>
                <a:lnTo>
                  <a:pt x="112" y="1522"/>
                </a:lnTo>
                <a:lnTo>
                  <a:pt x="58" y="1689"/>
                </a:lnTo>
                <a:lnTo>
                  <a:pt x="20" y="1859"/>
                </a:lnTo>
                <a:lnTo>
                  <a:pt x="0" y="2031"/>
                </a:lnTo>
                <a:lnTo>
                  <a:pt x="1" y="2202"/>
                </a:lnTo>
                <a:lnTo>
                  <a:pt x="18" y="2329"/>
                </a:lnTo>
                <a:lnTo>
                  <a:pt x="36" y="2413"/>
                </a:lnTo>
                <a:lnTo>
                  <a:pt x="61" y="2495"/>
                </a:lnTo>
                <a:lnTo>
                  <a:pt x="93" y="2574"/>
                </a:lnTo>
                <a:lnTo>
                  <a:pt x="111" y="2614"/>
                </a:lnTo>
                <a:lnTo>
                  <a:pt x="115" y="2618"/>
                </a:lnTo>
                <a:lnTo>
                  <a:pt x="124" y="2621"/>
                </a:lnTo>
                <a:lnTo>
                  <a:pt x="134" y="2617"/>
                </a:lnTo>
                <a:lnTo>
                  <a:pt x="138" y="2608"/>
                </a:lnTo>
                <a:lnTo>
                  <a:pt x="137" y="2603"/>
                </a:lnTo>
                <a:lnTo>
                  <a:pt x="116" y="2548"/>
                </a:lnTo>
                <a:lnTo>
                  <a:pt x="83" y="2438"/>
                </a:lnTo>
                <a:lnTo>
                  <a:pt x="70" y="2382"/>
                </a:lnTo>
                <a:lnTo>
                  <a:pt x="94" y="2447"/>
                </a:lnTo>
                <a:lnTo>
                  <a:pt x="143" y="2543"/>
                </a:lnTo>
                <a:lnTo>
                  <a:pt x="185" y="2605"/>
                </a:lnTo>
                <a:lnTo>
                  <a:pt x="208" y="2636"/>
                </a:lnTo>
                <a:lnTo>
                  <a:pt x="213" y="2643"/>
                </a:lnTo>
                <a:lnTo>
                  <a:pt x="228" y="2645"/>
                </a:lnTo>
                <a:lnTo>
                  <a:pt x="241" y="2639"/>
                </a:lnTo>
                <a:lnTo>
                  <a:pt x="250" y="2627"/>
                </a:lnTo>
                <a:lnTo>
                  <a:pt x="251" y="2619"/>
                </a:lnTo>
                <a:lnTo>
                  <a:pt x="260" y="2625"/>
                </a:lnTo>
                <a:lnTo>
                  <a:pt x="277" y="2623"/>
                </a:lnTo>
                <a:lnTo>
                  <a:pt x="290" y="2613"/>
                </a:lnTo>
                <a:lnTo>
                  <a:pt x="294" y="2597"/>
                </a:lnTo>
                <a:lnTo>
                  <a:pt x="290" y="2587"/>
                </a:lnTo>
                <a:lnTo>
                  <a:pt x="268" y="2547"/>
                </a:lnTo>
                <a:lnTo>
                  <a:pt x="232" y="2464"/>
                </a:lnTo>
                <a:lnTo>
                  <a:pt x="216" y="2422"/>
                </a:lnTo>
                <a:lnTo>
                  <a:pt x="202" y="2333"/>
                </a:lnTo>
                <a:lnTo>
                  <a:pt x="184" y="2155"/>
                </a:lnTo>
                <a:lnTo>
                  <a:pt x="176" y="1975"/>
                </a:lnTo>
                <a:lnTo>
                  <a:pt x="181" y="1796"/>
                </a:lnTo>
                <a:lnTo>
                  <a:pt x="189" y="1707"/>
                </a:lnTo>
                <a:lnTo>
                  <a:pt x="203" y="1633"/>
                </a:lnTo>
                <a:lnTo>
                  <a:pt x="223" y="1560"/>
                </a:lnTo>
                <a:lnTo>
                  <a:pt x="255" y="1476"/>
                </a:lnTo>
                <a:lnTo>
                  <a:pt x="335" y="1313"/>
                </a:lnTo>
                <a:lnTo>
                  <a:pt x="381" y="1235"/>
                </a:lnTo>
                <a:lnTo>
                  <a:pt x="429" y="1159"/>
                </a:lnTo>
                <a:lnTo>
                  <a:pt x="531" y="1007"/>
                </a:lnTo>
                <a:lnTo>
                  <a:pt x="644" y="862"/>
                </a:lnTo>
                <a:lnTo>
                  <a:pt x="764" y="724"/>
                </a:lnTo>
                <a:lnTo>
                  <a:pt x="828" y="660"/>
                </a:lnTo>
                <a:lnTo>
                  <a:pt x="869" y="622"/>
                </a:lnTo>
                <a:lnTo>
                  <a:pt x="912" y="586"/>
                </a:lnTo>
                <a:lnTo>
                  <a:pt x="985" y="537"/>
                </a:lnTo>
                <a:lnTo>
                  <a:pt x="1139" y="450"/>
                </a:lnTo>
                <a:lnTo>
                  <a:pt x="1219" y="412"/>
                </a:lnTo>
                <a:lnTo>
                  <a:pt x="1171" y="464"/>
                </a:lnTo>
                <a:lnTo>
                  <a:pt x="1082" y="572"/>
                </a:lnTo>
                <a:lnTo>
                  <a:pt x="1039" y="627"/>
                </a:lnTo>
                <a:lnTo>
                  <a:pt x="1035" y="632"/>
                </a:lnTo>
                <a:lnTo>
                  <a:pt x="1034" y="645"/>
                </a:lnTo>
                <a:lnTo>
                  <a:pt x="1043" y="662"/>
                </a:lnTo>
                <a:lnTo>
                  <a:pt x="1055" y="669"/>
                </a:lnTo>
                <a:lnTo>
                  <a:pt x="1052" y="678"/>
                </a:lnTo>
                <a:lnTo>
                  <a:pt x="1060" y="693"/>
                </a:lnTo>
                <a:lnTo>
                  <a:pt x="1077" y="702"/>
                </a:lnTo>
                <a:lnTo>
                  <a:pt x="1096" y="702"/>
                </a:lnTo>
                <a:lnTo>
                  <a:pt x="1105" y="697"/>
                </a:lnTo>
                <a:lnTo>
                  <a:pt x="1139" y="669"/>
                </a:lnTo>
                <a:lnTo>
                  <a:pt x="1173" y="639"/>
                </a:lnTo>
                <a:lnTo>
                  <a:pt x="1180" y="647"/>
                </a:lnTo>
                <a:lnTo>
                  <a:pt x="1202" y="649"/>
                </a:lnTo>
                <a:lnTo>
                  <a:pt x="1214" y="642"/>
                </a:lnTo>
                <a:lnTo>
                  <a:pt x="1248" y="608"/>
                </a:lnTo>
                <a:lnTo>
                  <a:pt x="1279" y="573"/>
                </a:lnTo>
                <a:lnTo>
                  <a:pt x="1349" y="505"/>
                </a:lnTo>
                <a:lnTo>
                  <a:pt x="1499" y="382"/>
                </a:lnTo>
                <a:lnTo>
                  <a:pt x="1580" y="327"/>
                </a:lnTo>
                <a:lnTo>
                  <a:pt x="1587" y="321"/>
                </a:lnTo>
                <a:lnTo>
                  <a:pt x="1594" y="306"/>
                </a:lnTo>
                <a:lnTo>
                  <a:pt x="1591" y="290"/>
                </a:lnTo>
                <a:lnTo>
                  <a:pt x="1581" y="277"/>
                </a:lnTo>
                <a:lnTo>
                  <a:pt x="1573" y="273"/>
                </a:lnTo>
              </a:path>
            </a:pathLst>
          </a:custGeom>
          <a:ln/>
        </p:spPr>
        <p:style>
          <a:lnRef idx="3">
            <a:schemeClr val="accent5"/>
          </a:lnRef>
          <a:fillRef idx="0">
            <a:schemeClr val="accent5"/>
          </a:fillRef>
          <a:effectRef idx="2">
            <a:schemeClr val="accent5"/>
          </a:effectRef>
          <a:fontRef idx="minor">
            <a:schemeClr val="tx1"/>
          </a:fontRef>
        </p:style>
        <p:txBody>
          <a:bodyPr vert="horz" wrap="square" lIns="28932" tIns="14466" rIns="28932" bIns="14466" numCol="1" anchor="t" anchorCtr="0" compatLnSpc="1">
            <a:prstTxWarp prst="textNoShape">
              <a:avLst/>
            </a:prstTxWarp>
          </a:bodyPr>
          <a:lstStyle/>
          <a:p>
            <a:endParaRPr lang="en-US" sz="1000">
              <a:solidFill>
                <a:schemeClr val="tx1">
                  <a:lumMod val="50000"/>
                </a:schemeClr>
              </a:solidFill>
              <a:latin typeface="Neufreit" panose="00000500000000000000" pitchFamily="50" charset="0"/>
            </a:endParaRPr>
          </a:p>
        </p:txBody>
      </p:sp>
      <p:sp>
        <p:nvSpPr>
          <p:cNvPr id="13" name="Freeform 143">
            <a:extLst>
              <a:ext uri="{FF2B5EF4-FFF2-40B4-BE49-F238E27FC236}">
                <a16:creationId xmlns:a16="http://schemas.microsoft.com/office/drawing/2014/main" id="{F1AEB895-AE69-4C02-8900-BABC73BBDF46}"/>
              </a:ext>
            </a:extLst>
          </p:cNvPr>
          <p:cNvSpPr>
            <a:spLocks/>
          </p:cNvSpPr>
          <p:nvPr/>
        </p:nvSpPr>
        <p:spPr bwMode="auto">
          <a:xfrm rot="9757278">
            <a:off x="3588001" y="3167907"/>
            <a:ext cx="147892" cy="245374"/>
          </a:xfrm>
          <a:custGeom>
            <a:avLst/>
            <a:gdLst>
              <a:gd name="T0" fmla="*/ 1563 w 1594"/>
              <a:gd name="T1" fmla="*/ 270 h 2645"/>
              <a:gd name="T2" fmla="*/ 1576 w 1594"/>
              <a:gd name="T3" fmla="*/ 235 h 2645"/>
              <a:gd name="T4" fmla="*/ 1548 w 1594"/>
              <a:gd name="T5" fmla="*/ 213 h 2645"/>
              <a:gd name="T6" fmla="*/ 1528 w 1594"/>
              <a:gd name="T7" fmla="*/ 192 h 2645"/>
              <a:gd name="T8" fmla="*/ 1494 w 1594"/>
              <a:gd name="T9" fmla="*/ 192 h 2645"/>
              <a:gd name="T10" fmla="*/ 1145 w 1594"/>
              <a:gd name="T11" fmla="*/ 62 h 2645"/>
              <a:gd name="T12" fmla="*/ 1079 w 1594"/>
              <a:gd name="T13" fmla="*/ 40 h 2645"/>
              <a:gd name="T14" fmla="*/ 969 w 1594"/>
              <a:gd name="T15" fmla="*/ 0 h 2645"/>
              <a:gd name="T16" fmla="*/ 943 w 1594"/>
              <a:gd name="T17" fmla="*/ 31 h 2645"/>
              <a:gd name="T18" fmla="*/ 932 w 1594"/>
              <a:gd name="T19" fmla="*/ 30 h 2645"/>
              <a:gd name="T20" fmla="*/ 924 w 1594"/>
              <a:gd name="T21" fmla="*/ 28 h 2645"/>
              <a:gd name="T22" fmla="*/ 900 w 1594"/>
              <a:gd name="T23" fmla="*/ 40 h 2645"/>
              <a:gd name="T24" fmla="*/ 885 w 1594"/>
              <a:gd name="T25" fmla="*/ 38 h 2645"/>
              <a:gd name="T26" fmla="*/ 871 w 1594"/>
              <a:gd name="T27" fmla="*/ 91 h 2645"/>
              <a:gd name="T28" fmla="*/ 1103 w 1594"/>
              <a:gd name="T29" fmla="*/ 172 h 2645"/>
              <a:gd name="T30" fmla="*/ 1141 w 1594"/>
              <a:gd name="T31" fmla="*/ 193 h 2645"/>
              <a:gd name="T32" fmla="*/ 1284 w 1594"/>
              <a:gd name="T33" fmla="*/ 236 h 2645"/>
              <a:gd name="T34" fmla="*/ 926 w 1594"/>
              <a:gd name="T35" fmla="*/ 378 h 2645"/>
              <a:gd name="T36" fmla="*/ 567 w 1594"/>
              <a:gd name="T37" fmla="*/ 673 h 2645"/>
              <a:gd name="T38" fmla="*/ 344 w 1594"/>
              <a:gd name="T39" fmla="*/ 991 h 2645"/>
              <a:gd name="T40" fmla="*/ 220 w 1594"/>
              <a:gd name="T41" fmla="*/ 1286 h 2645"/>
              <a:gd name="T42" fmla="*/ 58 w 1594"/>
              <a:gd name="T43" fmla="*/ 1689 h 2645"/>
              <a:gd name="T44" fmla="*/ 1 w 1594"/>
              <a:gd name="T45" fmla="*/ 2202 h 2645"/>
              <a:gd name="T46" fmla="*/ 61 w 1594"/>
              <a:gd name="T47" fmla="*/ 2495 h 2645"/>
              <a:gd name="T48" fmla="*/ 115 w 1594"/>
              <a:gd name="T49" fmla="*/ 2618 h 2645"/>
              <a:gd name="T50" fmla="*/ 138 w 1594"/>
              <a:gd name="T51" fmla="*/ 2608 h 2645"/>
              <a:gd name="T52" fmla="*/ 83 w 1594"/>
              <a:gd name="T53" fmla="*/ 2438 h 2645"/>
              <a:gd name="T54" fmla="*/ 143 w 1594"/>
              <a:gd name="T55" fmla="*/ 2543 h 2645"/>
              <a:gd name="T56" fmla="*/ 213 w 1594"/>
              <a:gd name="T57" fmla="*/ 2643 h 2645"/>
              <a:gd name="T58" fmla="*/ 250 w 1594"/>
              <a:gd name="T59" fmla="*/ 2627 h 2645"/>
              <a:gd name="T60" fmla="*/ 277 w 1594"/>
              <a:gd name="T61" fmla="*/ 2623 h 2645"/>
              <a:gd name="T62" fmla="*/ 290 w 1594"/>
              <a:gd name="T63" fmla="*/ 2587 h 2645"/>
              <a:gd name="T64" fmla="*/ 216 w 1594"/>
              <a:gd name="T65" fmla="*/ 2422 h 2645"/>
              <a:gd name="T66" fmla="*/ 176 w 1594"/>
              <a:gd name="T67" fmla="*/ 1975 h 2645"/>
              <a:gd name="T68" fmla="*/ 203 w 1594"/>
              <a:gd name="T69" fmla="*/ 1633 h 2645"/>
              <a:gd name="T70" fmla="*/ 335 w 1594"/>
              <a:gd name="T71" fmla="*/ 1313 h 2645"/>
              <a:gd name="T72" fmla="*/ 531 w 1594"/>
              <a:gd name="T73" fmla="*/ 1007 h 2645"/>
              <a:gd name="T74" fmla="*/ 828 w 1594"/>
              <a:gd name="T75" fmla="*/ 660 h 2645"/>
              <a:gd name="T76" fmla="*/ 985 w 1594"/>
              <a:gd name="T77" fmla="*/ 537 h 2645"/>
              <a:gd name="T78" fmla="*/ 1171 w 1594"/>
              <a:gd name="T79" fmla="*/ 464 h 2645"/>
              <a:gd name="T80" fmla="*/ 1035 w 1594"/>
              <a:gd name="T81" fmla="*/ 632 h 2645"/>
              <a:gd name="T82" fmla="*/ 1055 w 1594"/>
              <a:gd name="T83" fmla="*/ 669 h 2645"/>
              <a:gd name="T84" fmla="*/ 1077 w 1594"/>
              <a:gd name="T85" fmla="*/ 702 h 2645"/>
              <a:gd name="T86" fmla="*/ 1139 w 1594"/>
              <a:gd name="T87" fmla="*/ 669 h 2645"/>
              <a:gd name="T88" fmla="*/ 1202 w 1594"/>
              <a:gd name="T89" fmla="*/ 649 h 2645"/>
              <a:gd name="T90" fmla="*/ 1279 w 1594"/>
              <a:gd name="T91" fmla="*/ 573 h 2645"/>
              <a:gd name="T92" fmla="*/ 1580 w 1594"/>
              <a:gd name="T93" fmla="*/ 327 h 2645"/>
              <a:gd name="T94" fmla="*/ 1591 w 1594"/>
              <a:gd name="T95" fmla="*/ 290 h 2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4" h="2645">
                <a:moveTo>
                  <a:pt x="1573" y="273"/>
                </a:moveTo>
                <a:lnTo>
                  <a:pt x="1568" y="271"/>
                </a:lnTo>
                <a:lnTo>
                  <a:pt x="1563" y="270"/>
                </a:lnTo>
                <a:lnTo>
                  <a:pt x="1569" y="266"/>
                </a:lnTo>
                <a:lnTo>
                  <a:pt x="1577" y="251"/>
                </a:lnTo>
                <a:lnTo>
                  <a:pt x="1576" y="235"/>
                </a:lnTo>
                <a:lnTo>
                  <a:pt x="1567" y="220"/>
                </a:lnTo>
                <a:lnTo>
                  <a:pt x="1558" y="215"/>
                </a:lnTo>
                <a:lnTo>
                  <a:pt x="1548" y="213"/>
                </a:lnTo>
                <a:lnTo>
                  <a:pt x="1539" y="209"/>
                </a:lnTo>
                <a:lnTo>
                  <a:pt x="1537" y="202"/>
                </a:lnTo>
                <a:lnTo>
                  <a:pt x="1528" y="192"/>
                </a:lnTo>
                <a:lnTo>
                  <a:pt x="1515" y="187"/>
                </a:lnTo>
                <a:lnTo>
                  <a:pt x="1501" y="188"/>
                </a:lnTo>
                <a:lnTo>
                  <a:pt x="1494" y="192"/>
                </a:lnTo>
                <a:lnTo>
                  <a:pt x="1345" y="137"/>
                </a:lnTo>
                <a:lnTo>
                  <a:pt x="1196" y="83"/>
                </a:lnTo>
                <a:lnTo>
                  <a:pt x="1145" y="62"/>
                </a:lnTo>
                <a:lnTo>
                  <a:pt x="1095" y="41"/>
                </a:lnTo>
                <a:lnTo>
                  <a:pt x="1087" y="39"/>
                </a:lnTo>
                <a:lnTo>
                  <a:pt x="1079" y="40"/>
                </a:lnTo>
                <a:lnTo>
                  <a:pt x="1029" y="21"/>
                </a:lnTo>
                <a:lnTo>
                  <a:pt x="977" y="3"/>
                </a:lnTo>
                <a:lnTo>
                  <a:pt x="969" y="0"/>
                </a:lnTo>
                <a:lnTo>
                  <a:pt x="956" y="3"/>
                </a:lnTo>
                <a:lnTo>
                  <a:pt x="943" y="18"/>
                </a:lnTo>
                <a:lnTo>
                  <a:pt x="943" y="31"/>
                </a:lnTo>
                <a:lnTo>
                  <a:pt x="937" y="31"/>
                </a:lnTo>
                <a:lnTo>
                  <a:pt x="932" y="30"/>
                </a:lnTo>
                <a:lnTo>
                  <a:pt x="932" y="30"/>
                </a:lnTo>
                <a:lnTo>
                  <a:pt x="932" y="30"/>
                </a:lnTo>
                <a:lnTo>
                  <a:pt x="928" y="30"/>
                </a:lnTo>
                <a:lnTo>
                  <a:pt x="924" y="28"/>
                </a:lnTo>
                <a:lnTo>
                  <a:pt x="916" y="28"/>
                </a:lnTo>
                <a:lnTo>
                  <a:pt x="904" y="35"/>
                </a:lnTo>
                <a:lnTo>
                  <a:pt x="900" y="40"/>
                </a:lnTo>
                <a:lnTo>
                  <a:pt x="899" y="40"/>
                </a:lnTo>
                <a:lnTo>
                  <a:pt x="898" y="40"/>
                </a:lnTo>
                <a:lnTo>
                  <a:pt x="885" y="38"/>
                </a:lnTo>
                <a:lnTo>
                  <a:pt x="867" y="49"/>
                </a:lnTo>
                <a:lnTo>
                  <a:pt x="862" y="70"/>
                </a:lnTo>
                <a:lnTo>
                  <a:pt x="871" y="91"/>
                </a:lnTo>
                <a:lnTo>
                  <a:pt x="882" y="96"/>
                </a:lnTo>
                <a:lnTo>
                  <a:pt x="992" y="135"/>
                </a:lnTo>
                <a:lnTo>
                  <a:pt x="1103" y="172"/>
                </a:lnTo>
                <a:lnTo>
                  <a:pt x="1110" y="180"/>
                </a:lnTo>
                <a:lnTo>
                  <a:pt x="1132" y="190"/>
                </a:lnTo>
                <a:lnTo>
                  <a:pt x="1141" y="193"/>
                </a:lnTo>
                <a:lnTo>
                  <a:pt x="1149" y="189"/>
                </a:lnTo>
                <a:lnTo>
                  <a:pt x="1217" y="213"/>
                </a:lnTo>
                <a:lnTo>
                  <a:pt x="1284" y="236"/>
                </a:lnTo>
                <a:lnTo>
                  <a:pt x="1209" y="255"/>
                </a:lnTo>
                <a:lnTo>
                  <a:pt x="1064" y="308"/>
                </a:lnTo>
                <a:lnTo>
                  <a:pt x="926" y="378"/>
                </a:lnTo>
                <a:lnTo>
                  <a:pt x="797" y="464"/>
                </a:lnTo>
                <a:lnTo>
                  <a:pt x="677" y="562"/>
                </a:lnTo>
                <a:lnTo>
                  <a:pt x="567" y="673"/>
                </a:lnTo>
                <a:lnTo>
                  <a:pt x="469" y="793"/>
                </a:lnTo>
                <a:lnTo>
                  <a:pt x="382" y="923"/>
                </a:lnTo>
                <a:lnTo>
                  <a:pt x="344" y="991"/>
                </a:lnTo>
                <a:lnTo>
                  <a:pt x="308" y="1063"/>
                </a:lnTo>
                <a:lnTo>
                  <a:pt x="246" y="1211"/>
                </a:lnTo>
                <a:lnTo>
                  <a:pt x="220" y="1286"/>
                </a:lnTo>
                <a:lnTo>
                  <a:pt x="181" y="1362"/>
                </a:lnTo>
                <a:lnTo>
                  <a:pt x="112" y="1522"/>
                </a:lnTo>
                <a:lnTo>
                  <a:pt x="58" y="1689"/>
                </a:lnTo>
                <a:lnTo>
                  <a:pt x="20" y="1859"/>
                </a:lnTo>
                <a:lnTo>
                  <a:pt x="0" y="2031"/>
                </a:lnTo>
                <a:lnTo>
                  <a:pt x="1" y="2202"/>
                </a:lnTo>
                <a:lnTo>
                  <a:pt x="18" y="2329"/>
                </a:lnTo>
                <a:lnTo>
                  <a:pt x="36" y="2413"/>
                </a:lnTo>
                <a:lnTo>
                  <a:pt x="61" y="2495"/>
                </a:lnTo>
                <a:lnTo>
                  <a:pt x="93" y="2574"/>
                </a:lnTo>
                <a:lnTo>
                  <a:pt x="111" y="2614"/>
                </a:lnTo>
                <a:lnTo>
                  <a:pt x="115" y="2618"/>
                </a:lnTo>
                <a:lnTo>
                  <a:pt x="124" y="2621"/>
                </a:lnTo>
                <a:lnTo>
                  <a:pt x="134" y="2617"/>
                </a:lnTo>
                <a:lnTo>
                  <a:pt x="138" y="2608"/>
                </a:lnTo>
                <a:lnTo>
                  <a:pt x="137" y="2603"/>
                </a:lnTo>
                <a:lnTo>
                  <a:pt x="116" y="2548"/>
                </a:lnTo>
                <a:lnTo>
                  <a:pt x="83" y="2438"/>
                </a:lnTo>
                <a:lnTo>
                  <a:pt x="70" y="2382"/>
                </a:lnTo>
                <a:lnTo>
                  <a:pt x="94" y="2447"/>
                </a:lnTo>
                <a:lnTo>
                  <a:pt x="143" y="2543"/>
                </a:lnTo>
                <a:lnTo>
                  <a:pt x="185" y="2605"/>
                </a:lnTo>
                <a:lnTo>
                  <a:pt x="208" y="2636"/>
                </a:lnTo>
                <a:lnTo>
                  <a:pt x="213" y="2643"/>
                </a:lnTo>
                <a:lnTo>
                  <a:pt x="228" y="2645"/>
                </a:lnTo>
                <a:lnTo>
                  <a:pt x="241" y="2639"/>
                </a:lnTo>
                <a:lnTo>
                  <a:pt x="250" y="2627"/>
                </a:lnTo>
                <a:lnTo>
                  <a:pt x="251" y="2619"/>
                </a:lnTo>
                <a:lnTo>
                  <a:pt x="260" y="2625"/>
                </a:lnTo>
                <a:lnTo>
                  <a:pt x="277" y="2623"/>
                </a:lnTo>
                <a:lnTo>
                  <a:pt x="290" y="2613"/>
                </a:lnTo>
                <a:lnTo>
                  <a:pt x="294" y="2597"/>
                </a:lnTo>
                <a:lnTo>
                  <a:pt x="290" y="2587"/>
                </a:lnTo>
                <a:lnTo>
                  <a:pt x="268" y="2547"/>
                </a:lnTo>
                <a:lnTo>
                  <a:pt x="232" y="2464"/>
                </a:lnTo>
                <a:lnTo>
                  <a:pt x="216" y="2422"/>
                </a:lnTo>
                <a:lnTo>
                  <a:pt x="202" y="2333"/>
                </a:lnTo>
                <a:lnTo>
                  <a:pt x="184" y="2155"/>
                </a:lnTo>
                <a:lnTo>
                  <a:pt x="176" y="1975"/>
                </a:lnTo>
                <a:lnTo>
                  <a:pt x="181" y="1796"/>
                </a:lnTo>
                <a:lnTo>
                  <a:pt x="189" y="1707"/>
                </a:lnTo>
                <a:lnTo>
                  <a:pt x="203" y="1633"/>
                </a:lnTo>
                <a:lnTo>
                  <a:pt x="223" y="1560"/>
                </a:lnTo>
                <a:lnTo>
                  <a:pt x="255" y="1476"/>
                </a:lnTo>
                <a:lnTo>
                  <a:pt x="335" y="1313"/>
                </a:lnTo>
                <a:lnTo>
                  <a:pt x="381" y="1235"/>
                </a:lnTo>
                <a:lnTo>
                  <a:pt x="429" y="1159"/>
                </a:lnTo>
                <a:lnTo>
                  <a:pt x="531" y="1007"/>
                </a:lnTo>
                <a:lnTo>
                  <a:pt x="644" y="862"/>
                </a:lnTo>
                <a:lnTo>
                  <a:pt x="764" y="724"/>
                </a:lnTo>
                <a:lnTo>
                  <a:pt x="828" y="660"/>
                </a:lnTo>
                <a:lnTo>
                  <a:pt x="869" y="622"/>
                </a:lnTo>
                <a:lnTo>
                  <a:pt x="912" y="586"/>
                </a:lnTo>
                <a:lnTo>
                  <a:pt x="985" y="537"/>
                </a:lnTo>
                <a:lnTo>
                  <a:pt x="1139" y="450"/>
                </a:lnTo>
                <a:lnTo>
                  <a:pt x="1219" y="412"/>
                </a:lnTo>
                <a:lnTo>
                  <a:pt x="1171" y="464"/>
                </a:lnTo>
                <a:lnTo>
                  <a:pt x="1082" y="572"/>
                </a:lnTo>
                <a:lnTo>
                  <a:pt x="1039" y="627"/>
                </a:lnTo>
                <a:lnTo>
                  <a:pt x="1035" y="632"/>
                </a:lnTo>
                <a:lnTo>
                  <a:pt x="1034" y="645"/>
                </a:lnTo>
                <a:lnTo>
                  <a:pt x="1043" y="662"/>
                </a:lnTo>
                <a:lnTo>
                  <a:pt x="1055" y="669"/>
                </a:lnTo>
                <a:lnTo>
                  <a:pt x="1052" y="678"/>
                </a:lnTo>
                <a:lnTo>
                  <a:pt x="1060" y="693"/>
                </a:lnTo>
                <a:lnTo>
                  <a:pt x="1077" y="702"/>
                </a:lnTo>
                <a:lnTo>
                  <a:pt x="1096" y="702"/>
                </a:lnTo>
                <a:lnTo>
                  <a:pt x="1105" y="697"/>
                </a:lnTo>
                <a:lnTo>
                  <a:pt x="1139" y="669"/>
                </a:lnTo>
                <a:lnTo>
                  <a:pt x="1173" y="639"/>
                </a:lnTo>
                <a:lnTo>
                  <a:pt x="1180" y="647"/>
                </a:lnTo>
                <a:lnTo>
                  <a:pt x="1202" y="649"/>
                </a:lnTo>
                <a:lnTo>
                  <a:pt x="1214" y="642"/>
                </a:lnTo>
                <a:lnTo>
                  <a:pt x="1248" y="608"/>
                </a:lnTo>
                <a:lnTo>
                  <a:pt x="1279" y="573"/>
                </a:lnTo>
                <a:lnTo>
                  <a:pt x="1349" y="505"/>
                </a:lnTo>
                <a:lnTo>
                  <a:pt x="1499" y="382"/>
                </a:lnTo>
                <a:lnTo>
                  <a:pt x="1580" y="327"/>
                </a:lnTo>
                <a:lnTo>
                  <a:pt x="1587" y="321"/>
                </a:lnTo>
                <a:lnTo>
                  <a:pt x="1594" y="306"/>
                </a:lnTo>
                <a:lnTo>
                  <a:pt x="1591" y="290"/>
                </a:lnTo>
                <a:lnTo>
                  <a:pt x="1581" y="277"/>
                </a:lnTo>
                <a:lnTo>
                  <a:pt x="1573" y="273"/>
                </a:lnTo>
              </a:path>
            </a:pathLst>
          </a:custGeom>
          <a:ln/>
        </p:spPr>
        <p:style>
          <a:lnRef idx="3">
            <a:schemeClr val="accent3"/>
          </a:lnRef>
          <a:fillRef idx="0">
            <a:schemeClr val="accent3"/>
          </a:fillRef>
          <a:effectRef idx="2">
            <a:schemeClr val="accent3"/>
          </a:effectRef>
          <a:fontRef idx="minor">
            <a:schemeClr val="tx1"/>
          </a:fontRef>
        </p:style>
        <p:txBody>
          <a:bodyPr vert="horz" wrap="square" lIns="28932" tIns="14466" rIns="28932" bIns="14466" numCol="1" anchor="t" anchorCtr="0" compatLnSpc="1">
            <a:prstTxWarp prst="textNoShape">
              <a:avLst/>
            </a:prstTxWarp>
          </a:bodyPr>
          <a:lstStyle/>
          <a:p>
            <a:pPr algn="ctr"/>
            <a:endParaRPr lang="en-US" sz="1000">
              <a:solidFill>
                <a:schemeClr val="tx1">
                  <a:lumMod val="50000"/>
                </a:schemeClr>
              </a:solidFill>
              <a:latin typeface="Neufreit" panose="00000500000000000000" pitchFamily="50" charset="0"/>
            </a:endParaRPr>
          </a:p>
        </p:txBody>
      </p:sp>
      <p:sp>
        <p:nvSpPr>
          <p:cNvPr id="14" name="Freeform 137">
            <a:extLst>
              <a:ext uri="{FF2B5EF4-FFF2-40B4-BE49-F238E27FC236}">
                <a16:creationId xmlns:a16="http://schemas.microsoft.com/office/drawing/2014/main" id="{2D0FD75E-B457-42F3-8C44-58318D22210D}"/>
              </a:ext>
            </a:extLst>
          </p:cNvPr>
          <p:cNvSpPr>
            <a:spLocks/>
          </p:cNvSpPr>
          <p:nvPr/>
        </p:nvSpPr>
        <p:spPr bwMode="auto">
          <a:xfrm rot="11792283">
            <a:off x="2740194" y="1207590"/>
            <a:ext cx="140541" cy="210007"/>
          </a:xfrm>
          <a:custGeom>
            <a:avLst/>
            <a:gdLst>
              <a:gd name="T0" fmla="*/ 1685 w 1749"/>
              <a:gd name="T1" fmla="*/ 1755 h 2611"/>
              <a:gd name="T2" fmla="*/ 1542 w 1749"/>
              <a:gd name="T3" fmla="*/ 1339 h 2611"/>
              <a:gd name="T4" fmla="*/ 1436 w 1749"/>
              <a:gd name="T5" fmla="*/ 1121 h 2611"/>
              <a:gd name="T6" fmla="*/ 1281 w 1749"/>
              <a:gd name="T7" fmla="*/ 842 h 2611"/>
              <a:gd name="T8" fmla="*/ 918 w 1749"/>
              <a:gd name="T9" fmla="*/ 425 h 2611"/>
              <a:gd name="T10" fmla="*/ 649 w 1749"/>
              <a:gd name="T11" fmla="*/ 258 h 2611"/>
              <a:gd name="T12" fmla="*/ 391 w 1749"/>
              <a:gd name="T13" fmla="*/ 185 h 2611"/>
              <a:gd name="T14" fmla="*/ 490 w 1749"/>
              <a:gd name="T15" fmla="*/ 177 h 2611"/>
              <a:gd name="T16" fmla="*/ 938 w 1749"/>
              <a:gd name="T17" fmla="*/ 158 h 2611"/>
              <a:gd name="T18" fmla="*/ 938 w 1749"/>
              <a:gd name="T19" fmla="*/ 106 h 2611"/>
              <a:gd name="T20" fmla="*/ 870 w 1749"/>
              <a:gd name="T21" fmla="*/ 98 h 2611"/>
              <a:gd name="T22" fmla="*/ 835 w 1749"/>
              <a:gd name="T23" fmla="*/ 94 h 2611"/>
              <a:gd name="T24" fmla="*/ 867 w 1749"/>
              <a:gd name="T25" fmla="*/ 88 h 2611"/>
              <a:gd name="T26" fmla="*/ 894 w 1749"/>
              <a:gd name="T27" fmla="*/ 50 h 2611"/>
              <a:gd name="T28" fmla="*/ 866 w 1749"/>
              <a:gd name="T29" fmla="*/ 24 h 2611"/>
              <a:gd name="T30" fmla="*/ 779 w 1749"/>
              <a:gd name="T31" fmla="*/ 22 h 2611"/>
              <a:gd name="T32" fmla="*/ 95 w 1749"/>
              <a:gd name="T33" fmla="*/ 1 h 2611"/>
              <a:gd name="T34" fmla="*/ 62 w 1749"/>
              <a:gd name="T35" fmla="*/ 11 h 2611"/>
              <a:gd name="T36" fmla="*/ 34 w 1749"/>
              <a:gd name="T37" fmla="*/ 30 h 2611"/>
              <a:gd name="T38" fmla="*/ 0 w 1749"/>
              <a:gd name="T39" fmla="*/ 61 h 2611"/>
              <a:gd name="T40" fmla="*/ 220 w 1749"/>
              <a:gd name="T41" fmla="*/ 351 h 2611"/>
              <a:gd name="T42" fmla="*/ 414 w 1749"/>
              <a:gd name="T43" fmla="*/ 573 h 2611"/>
              <a:gd name="T44" fmla="*/ 583 w 1749"/>
              <a:gd name="T45" fmla="*/ 767 h 2611"/>
              <a:gd name="T46" fmla="*/ 616 w 1749"/>
              <a:gd name="T47" fmla="*/ 735 h 2611"/>
              <a:gd name="T48" fmla="*/ 587 w 1749"/>
              <a:gd name="T49" fmla="*/ 700 h 2611"/>
              <a:gd name="T50" fmla="*/ 621 w 1749"/>
              <a:gd name="T51" fmla="*/ 676 h 2611"/>
              <a:gd name="T52" fmla="*/ 670 w 1749"/>
              <a:gd name="T53" fmla="*/ 722 h 2611"/>
              <a:gd name="T54" fmla="*/ 706 w 1749"/>
              <a:gd name="T55" fmla="*/ 685 h 2611"/>
              <a:gd name="T56" fmla="*/ 332 w 1749"/>
              <a:gd name="T57" fmla="*/ 255 h 2611"/>
              <a:gd name="T58" fmla="*/ 432 w 1749"/>
              <a:gd name="T59" fmla="*/ 303 h 2611"/>
              <a:gd name="T60" fmla="*/ 804 w 1749"/>
              <a:gd name="T61" fmla="*/ 604 h 2611"/>
              <a:gd name="T62" fmla="*/ 1027 w 1749"/>
              <a:gd name="T63" fmla="*/ 863 h 2611"/>
              <a:gd name="T64" fmla="*/ 1260 w 1749"/>
              <a:gd name="T65" fmla="*/ 1232 h 2611"/>
              <a:gd name="T66" fmla="*/ 1412 w 1749"/>
              <a:gd name="T67" fmla="*/ 1578 h 2611"/>
              <a:gd name="T68" fmla="*/ 1524 w 1749"/>
              <a:gd name="T69" fmla="*/ 2015 h 2611"/>
              <a:gd name="T70" fmla="*/ 1561 w 1749"/>
              <a:gd name="T71" fmla="*/ 2391 h 2611"/>
              <a:gd name="T72" fmla="*/ 1554 w 1749"/>
              <a:gd name="T73" fmla="*/ 2536 h 2611"/>
              <a:gd name="T74" fmla="*/ 1559 w 1749"/>
              <a:gd name="T75" fmla="*/ 2584 h 2611"/>
              <a:gd name="T76" fmla="*/ 1593 w 1749"/>
              <a:gd name="T77" fmla="*/ 2611 h 2611"/>
              <a:gd name="T78" fmla="*/ 1619 w 1749"/>
              <a:gd name="T79" fmla="*/ 2562 h 2611"/>
              <a:gd name="T80" fmla="*/ 1695 w 1749"/>
              <a:gd name="T81" fmla="*/ 2462 h 2611"/>
              <a:gd name="T82" fmla="*/ 1749 w 1749"/>
              <a:gd name="T83" fmla="*/ 2224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9" h="2611">
                <a:moveTo>
                  <a:pt x="1732" y="2015"/>
                </a:moveTo>
                <a:lnTo>
                  <a:pt x="1720" y="1928"/>
                </a:lnTo>
                <a:lnTo>
                  <a:pt x="1685" y="1755"/>
                </a:lnTo>
                <a:lnTo>
                  <a:pt x="1638" y="1585"/>
                </a:lnTo>
                <a:lnTo>
                  <a:pt x="1577" y="1419"/>
                </a:lnTo>
                <a:lnTo>
                  <a:pt x="1542" y="1339"/>
                </a:lnTo>
                <a:lnTo>
                  <a:pt x="1502" y="1253"/>
                </a:lnTo>
                <a:lnTo>
                  <a:pt x="1458" y="1170"/>
                </a:lnTo>
                <a:lnTo>
                  <a:pt x="1436" y="1121"/>
                </a:lnTo>
                <a:lnTo>
                  <a:pt x="1413" y="1073"/>
                </a:lnTo>
                <a:lnTo>
                  <a:pt x="1373" y="997"/>
                </a:lnTo>
                <a:lnTo>
                  <a:pt x="1281" y="842"/>
                </a:lnTo>
                <a:lnTo>
                  <a:pt x="1173" y="691"/>
                </a:lnTo>
                <a:lnTo>
                  <a:pt x="1053" y="551"/>
                </a:lnTo>
                <a:lnTo>
                  <a:pt x="918" y="425"/>
                </a:lnTo>
                <a:lnTo>
                  <a:pt x="808" y="343"/>
                </a:lnTo>
                <a:lnTo>
                  <a:pt x="730" y="297"/>
                </a:lnTo>
                <a:lnTo>
                  <a:pt x="649" y="258"/>
                </a:lnTo>
                <a:lnTo>
                  <a:pt x="566" y="225"/>
                </a:lnTo>
                <a:lnTo>
                  <a:pt x="481" y="201"/>
                </a:lnTo>
                <a:lnTo>
                  <a:pt x="391" y="185"/>
                </a:lnTo>
                <a:lnTo>
                  <a:pt x="346" y="181"/>
                </a:lnTo>
                <a:lnTo>
                  <a:pt x="419" y="180"/>
                </a:lnTo>
                <a:lnTo>
                  <a:pt x="490" y="177"/>
                </a:lnTo>
                <a:lnTo>
                  <a:pt x="708" y="170"/>
                </a:lnTo>
                <a:lnTo>
                  <a:pt x="925" y="159"/>
                </a:lnTo>
                <a:lnTo>
                  <a:pt x="938" y="158"/>
                </a:lnTo>
                <a:lnTo>
                  <a:pt x="953" y="142"/>
                </a:lnTo>
                <a:lnTo>
                  <a:pt x="953" y="122"/>
                </a:lnTo>
                <a:lnTo>
                  <a:pt x="938" y="106"/>
                </a:lnTo>
                <a:lnTo>
                  <a:pt x="925" y="103"/>
                </a:lnTo>
                <a:lnTo>
                  <a:pt x="898" y="101"/>
                </a:lnTo>
                <a:lnTo>
                  <a:pt x="870" y="98"/>
                </a:lnTo>
                <a:lnTo>
                  <a:pt x="865" y="97"/>
                </a:lnTo>
                <a:lnTo>
                  <a:pt x="859" y="97"/>
                </a:lnTo>
                <a:lnTo>
                  <a:pt x="835" y="94"/>
                </a:lnTo>
                <a:lnTo>
                  <a:pt x="811" y="93"/>
                </a:lnTo>
                <a:lnTo>
                  <a:pt x="839" y="91"/>
                </a:lnTo>
                <a:lnTo>
                  <a:pt x="867" y="88"/>
                </a:lnTo>
                <a:lnTo>
                  <a:pt x="879" y="85"/>
                </a:lnTo>
                <a:lnTo>
                  <a:pt x="893" y="70"/>
                </a:lnTo>
                <a:lnTo>
                  <a:pt x="894" y="50"/>
                </a:lnTo>
                <a:lnTo>
                  <a:pt x="884" y="35"/>
                </a:lnTo>
                <a:lnTo>
                  <a:pt x="874" y="31"/>
                </a:lnTo>
                <a:lnTo>
                  <a:pt x="866" y="24"/>
                </a:lnTo>
                <a:lnTo>
                  <a:pt x="854" y="23"/>
                </a:lnTo>
                <a:lnTo>
                  <a:pt x="817" y="22"/>
                </a:lnTo>
                <a:lnTo>
                  <a:pt x="779" y="22"/>
                </a:lnTo>
                <a:lnTo>
                  <a:pt x="608" y="10"/>
                </a:lnTo>
                <a:lnTo>
                  <a:pt x="266" y="0"/>
                </a:lnTo>
                <a:lnTo>
                  <a:pt x="95" y="1"/>
                </a:lnTo>
                <a:lnTo>
                  <a:pt x="80" y="2"/>
                </a:lnTo>
                <a:lnTo>
                  <a:pt x="73" y="10"/>
                </a:lnTo>
                <a:lnTo>
                  <a:pt x="62" y="11"/>
                </a:lnTo>
                <a:lnTo>
                  <a:pt x="47" y="24"/>
                </a:lnTo>
                <a:lnTo>
                  <a:pt x="43" y="33"/>
                </a:lnTo>
                <a:lnTo>
                  <a:pt x="34" y="30"/>
                </a:lnTo>
                <a:lnTo>
                  <a:pt x="16" y="32"/>
                </a:lnTo>
                <a:lnTo>
                  <a:pt x="3" y="44"/>
                </a:lnTo>
                <a:lnTo>
                  <a:pt x="0" y="61"/>
                </a:lnTo>
                <a:lnTo>
                  <a:pt x="5" y="70"/>
                </a:lnTo>
                <a:lnTo>
                  <a:pt x="89" y="184"/>
                </a:lnTo>
                <a:lnTo>
                  <a:pt x="220" y="351"/>
                </a:lnTo>
                <a:lnTo>
                  <a:pt x="314" y="457"/>
                </a:lnTo>
                <a:lnTo>
                  <a:pt x="362" y="508"/>
                </a:lnTo>
                <a:lnTo>
                  <a:pt x="414" y="573"/>
                </a:lnTo>
                <a:lnTo>
                  <a:pt x="520" y="698"/>
                </a:lnTo>
                <a:lnTo>
                  <a:pt x="574" y="759"/>
                </a:lnTo>
                <a:lnTo>
                  <a:pt x="583" y="767"/>
                </a:lnTo>
                <a:lnTo>
                  <a:pt x="601" y="766"/>
                </a:lnTo>
                <a:lnTo>
                  <a:pt x="613" y="753"/>
                </a:lnTo>
                <a:lnTo>
                  <a:pt x="616" y="735"/>
                </a:lnTo>
                <a:lnTo>
                  <a:pt x="609" y="724"/>
                </a:lnTo>
                <a:lnTo>
                  <a:pt x="599" y="713"/>
                </a:lnTo>
                <a:lnTo>
                  <a:pt x="587" y="700"/>
                </a:lnTo>
                <a:lnTo>
                  <a:pt x="599" y="701"/>
                </a:lnTo>
                <a:lnTo>
                  <a:pt x="617" y="688"/>
                </a:lnTo>
                <a:lnTo>
                  <a:pt x="621" y="676"/>
                </a:lnTo>
                <a:lnTo>
                  <a:pt x="640" y="696"/>
                </a:lnTo>
                <a:lnTo>
                  <a:pt x="660" y="715"/>
                </a:lnTo>
                <a:lnTo>
                  <a:pt x="670" y="722"/>
                </a:lnTo>
                <a:lnTo>
                  <a:pt x="691" y="720"/>
                </a:lnTo>
                <a:lnTo>
                  <a:pt x="705" y="706"/>
                </a:lnTo>
                <a:lnTo>
                  <a:pt x="706" y="685"/>
                </a:lnTo>
                <a:lnTo>
                  <a:pt x="700" y="675"/>
                </a:lnTo>
                <a:lnTo>
                  <a:pt x="516" y="465"/>
                </a:lnTo>
                <a:lnTo>
                  <a:pt x="332" y="255"/>
                </a:lnTo>
                <a:lnTo>
                  <a:pt x="346" y="260"/>
                </a:lnTo>
                <a:lnTo>
                  <a:pt x="360" y="267"/>
                </a:lnTo>
                <a:lnTo>
                  <a:pt x="432" y="303"/>
                </a:lnTo>
                <a:lnTo>
                  <a:pt x="565" y="390"/>
                </a:lnTo>
                <a:lnTo>
                  <a:pt x="688" y="492"/>
                </a:lnTo>
                <a:lnTo>
                  <a:pt x="804" y="604"/>
                </a:lnTo>
                <a:lnTo>
                  <a:pt x="858" y="662"/>
                </a:lnTo>
                <a:lnTo>
                  <a:pt x="916" y="727"/>
                </a:lnTo>
                <a:lnTo>
                  <a:pt x="1027" y="863"/>
                </a:lnTo>
                <a:lnTo>
                  <a:pt x="1128" y="1006"/>
                </a:lnTo>
                <a:lnTo>
                  <a:pt x="1220" y="1156"/>
                </a:lnTo>
                <a:lnTo>
                  <a:pt x="1260" y="1232"/>
                </a:lnTo>
                <a:lnTo>
                  <a:pt x="1295" y="1300"/>
                </a:lnTo>
                <a:lnTo>
                  <a:pt x="1357" y="1438"/>
                </a:lnTo>
                <a:lnTo>
                  <a:pt x="1412" y="1578"/>
                </a:lnTo>
                <a:lnTo>
                  <a:pt x="1457" y="1722"/>
                </a:lnTo>
                <a:lnTo>
                  <a:pt x="1494" y="1869"/>
                </a:lnTo>
                <a:lnTo>
                  <a:pt x="1524" y="2015"/>
                </a:lnTo>
                <a:lnTo>
                  <a:pt x="1545" y="2166"/>
                </a:lnTo>
                <a:lnTo>
                  <a:pt x="1558" y="2315"/>
                </a:lnTo>
                <a:lnTo>
                  <a:pt x="1561" y="2391"/>
                </a:lnTo>
                <a:lnTo>
                  <a:pt x="1558" y="2459"/>
                </a:lnTo>
                <a:lnTo>
                  <a:pt x="1553" y="2526"/>
                </a:lnTo>
                <a:lnTo>
                  <a:pt x="1554" y="2536"/>
                </a:lnTo>
                <a:lnTo>
                  <a:pt x="1561" y="2544"/>
                </a:lnTo>
                <a:lnTo>
                  <a:pt x="1559" y="2565"/>
                </a:lnTo>
                <a:lnTo>
                  <a:pt x="1559" y="2584"/>
                </a:lnTo>
                <a:lnTo>
                  <a:pt x="1561" y="2596"/>
                </a:lnTo>
                <a:lnTo>
                  <a:pt x="1574" y="2609"/>
                </a:lnTo>
                <a:lnTo>
                  <a:pt x="1593" y="2611"/>
                </a:lnTo>
                <a:lnTo>
                  <a:pt x="1610" y="2602"/>
                </a:lnTo>
                <a:lnTo>
                  <a:pt x="1614" y="2592"/>
                </a:lnTo>
                <a:lnTo>
                  <a:pt x="1619" y="2562"/>
                </a:lnTo>
                <a:lnTo>
                  <a:pt x="1624" y="2534"/>
                </a:lnTo>
                <a:lnTo>
                  <a:pt x="1653" y="2513"/>
                </a:lnTo>
                <a:lnTo>
                  <a:pt x="1695" y="2462"/>
                </a:lnTo>
                <a:lnTo>
                  <a:pt x="1724" y="2402"/>
                </a:lnTo>
                <a:lnTo>
                  <a:pt x="1741" y="2333"/>
                </a:lnTo>
                <a:lnTo>
                  <a:pt x="1749" y="2224"/>
                </a:lnTo>
                <a:lnTo>
                  <a:pt x="1739" y="2079"/>
                </a:lnTo>
                <a:lnTo>
                  <a:pt x="1732" y="2015"/>
                </a:lnTo>
              </a:path>
            </a:pathLst>
          </a:custGeom>
          <a:ln/>
        </p:spPr>
        <p:style>
          <a:lnRef idx="3">
            <a:schemeClr val="accent2"/>
          </a:lnRef>
          <a:fillRef idx="0">
            <a:schemeClr val="accent2"/>
          </a:fillRef>
          <a:effectRef idx="2">
            <a:schemeClr val="accent2"/>
          </a:effectRef>
          <a:fontRef idx="minor">
            <a:schemeClr val="tx1"/>
          </a:fontRef>
        </p:style>
        <p:txBody>
          <a:bodyPr vert="horz" wrap="square" lIns="28932" tIns="14466" rIns="28932" bIns="14466" numCol="1" anchor="t" anchorCtr="0" compatLnSpc="1">
            <a:prstTxWarp prst="textNoShape">
              <a:avLst/>
            </a:prstTxWarp>
          </a:bodyPr>
          <a:lstStyle/>
          <a:p>
            <a:endParaRPr lang="en-US" sz="1000">
              <a:solidFill>
                <a:schemeClr val="tx1">
                  <a:lumMod val="50000"/>
                </a:schemeClr>
              </a:solidFill>
              <a:latin typeface="Neufreit" panose="00000500000000000000" pitchFamily="50" charset="0"/>
            </a:endParaRPr>
          </a:p>
        </p:txBody>
      </p:sp>
      <p:sp>
        <p:nvSpPr>
          <p:cNvPr id="15" name="Freeform: Shape 5">
            <a:extLst>
              <a:ext uri="{FF2B5EF4-FFF2-40B4-BE49-F238E27FC236}">
                <a16:creationId xmlns:a16="http://schemas.microsoft.com/office/drawing/2014/main" id="{723E857F-FBD5-4F77-ABB4-248B8FCC58C6}"/>
              </a:ext>
            </a:extLst>
          </p:cNvPr>
          <p:cNvSpPr>
            <a:spLocks/>
          </p:cNvSpPr>
          <p:nvPr/>
        </p:nvSpPr>
        <p:spPr bwMode="auto">
          <a:xfrm>
            <a:off x="2671115" y="3218161"/>
            <a:ext cx="1028312" cy="587607"/>
          </a:xfrm>
          <a:custGeom>
            <a:avLst/>
            <a:gdLst>
              <a:gd name="connsiteX0" fmla="*/ 2044671 w 2151063"/>
              <a:gd name="connsiteY0" fmla="*/ 546100 h 1182688"/>
              <a:gd name="connsiteX1" fmla="*/ 2052215 w 2151063"/>
              <a:gd name="connsiteY1" fmla="*/ 567545 h 1182688"/>
              <a:gd name="connsiteX2" fmla="*/ 2064523 w 2151063"/>
              <a:gd name="connsiteY2" fmla="*/ 611628 h 1182688"/>
              <a:gd name="connsiteX3" fmla="*/ 2072464 w 2151063"/>
              <a:gd name="connsiteY3" fmla="*/ 657298 h 1182688"/>
              <a:gd name="connsiteX4" fmla="*/ 2074847 w 2151063"/>
              <a:gd name="connsiteY4" fmla="*/ 704161 h 1182688"/>
              <a:gd name="connsiteX5" fmla="*/ 2073258 w 2151063"/>
              <a:gd name="connsiteY5" fmla="*/ 728386 h 1182688"/>
              <a:gd name="connsiteX6" fmla="*/ 2070876 w 2151063"/>
              <a:gd name="connsiteY6" fmla="*/ 758171 h 1182688"/>
              <a:gd name="connsiteX7" fmla="*/ 2056979 w 2151063"/>
              <a:gd name="connsiteY7" fmla="*/ 813771 h 1182688"/>
              <a:gd name="connsiteX8" fmla="*/ 2034745 w 2151063"/>
              <a:gd name="connsiteY8" fmla="*/ 864207 h 1182688"/>
              <a:gd name="connsiteX9" fmla="*/ 2004966 w 2151063"/>
              <a:gd name="connsiteY9" fmla="*/ 909481 h 1182688"/>
              <a:gd name="connsiteX10" fmla="*/ 1968438 w 2151063"/>
              <a:gd name="connsiteY10" fmla="*/ 949989 h 1182688"/>
              <a:gd name="connsiteX11" fmla="*/ 1926350 w 2151063"/>
              <a:gd name="connsiteY11" fmla="*/ 985731 h 1182688"/>
              <a:gd name="connsiteX12" fmla="*/ 1879102 w 2151063"/>
              <a:gd name="connsiteY12" fmla="*/ 1015913 h 1182688"/>
              <a:gd name="connsiteX13" fmla="*/ 1827882 w 2151063"/>
              <a:gd name="connsiteY13" fmla="*/ 1041330 h 1182688"/>
              <a:gd name="connsiteX14" fmla="*/ 1801280 w 2151063"/>
              <a:gd name="connsiteY14" fmla="*/ 1052053 h 1182688"/>
              <a:gd name="connsiteX15" fmla="*/ 1767928 w 2151063"/>
              <a:gd name="connsiteY15" fmla="*/ 1064364 h 1182688"/>
              <a:gd name="connsiteX16" fmla="*/ 1699239 w 2151063"/>
              <a:gd name="connsiteY16" fmla="*/ 1085015 h 1182688"/>
              <a:gd name="connsiteX17" fmla="*/ 1629358 w 2151063"/>
              <a:gd name="connsiteY17" fmla="*/ 1102092 h 1182688"/>
              <a:gd name="connsiteX18" fmla="*/ 1557889 w 2151063"/>
              <a:gd name="connsiteY18" fmla="*/ 1114801 h 1182688"/>
              <a:gd name="connsiteX19" fmla="*/ 1449892 w 2151063"/>
              <a:gd name="connsiteY19" fmla="*/ 1129892 h 1182688"/>
              <a:gd name="connsiteX20" fmla="*/ 1304969 w 2151063"/>
              <a:gd name="connsiteY20" fmla="*/ 1141012 h 1182688"/>
              <a:gd name="connsiteX21" fmla="*/ 1234692 w 2151063"/>
              <a:gd name="connsiteY21" fmla="*/ 1144189 h 1182688"/>
              <a:gd name="connsiteX22" fmla="*/ 1219604 w 2151063"/>
              <a:gd name="connsiteY22" fmla="*/ 1144586 h 1182688"/>
              <a:gd name="connsiteX23" fmla="*/ 1204913 w 2151063"/>
              <a:gd name="connsiteY23" fmla="*/ 1145380 h 1182688"/>
              <a:gd name="connsiteX24" fmla="*/ 1205310 w 2151063"/>
              <a:gd name="connsiteY24" fmla="*/ 1146969 h 1182688"/>
              <a:gd name="connsiteX25" fmla="*/ 1205310 w 2151063"/>
              <a:gd name="connsiteY25" fmla="*/ 1147763 h 1182688"/>
              <a:gd name="connsiteX26" fmla="*/ 1259309 w 2151063"/>
              <a:gd name="connsiteY26" fmla="*/ 1147366 h 1182688"/>
              <a:gd name="connsiteX27" fmla="*/ 1367306 w 2151063"/>
              <a:gd name="connsiteY27" fmla="*/ 1143792 h 1182688"/>
              <a:gd name="connsiteX28" fmla="*/ 1420908 w 2151063"/>
              <a:gd name="connsiteY28" fmla="*/ 1140615 h 1182688"/>
              <a:gd name="connsiteX29" fmla="*/ 1484832 w 2151063"/>
              <a:gd name="connsiteY29" fmla="*/ 1137040 h 1182688"/>
              <a:gd name="connsiteX30" fmla="*/ 1616256 w 2151063"/>
              <a:gd name="connsiteY30" fmla="*/ 1127906 h 1182688"/>
              <a:gd name="connsiteX31" fmla="*/ 1715915 w 2151063"/>
              <a:gd name="connsiteY31" fmla="*/ 1114404 h 1182688"/>
              <a:gd name="connsiteX32" fmla="*/ 1781031 w 2151063"/>
              <a:gd name="connsiteY32" fmla="*/ 1101298 h 1182688"/>
              <a:gd name="connsiteX33" fmla="*/ 1844558 w 2151063"/>
              <a:gd name="connsiteY33" fmla="*/ 1084618 h 1182688"/>
              <a:gd name="connsiteX34" fmla="*/ 1905307 w 2151063"/>
              <a:gd name="connsiteY34" fmla="*/ 1062379 h 1182688"/>
              <a:gd name="connsiteX35" fmla="*/ 1934291 w 2151063"/>
              <a:gd name="connsiteY35" fmla="*/ 1048876 h 1182688"/>
              <a:gd name="connsiteX36" fmla="*/ 1948982 w 2151063"/>
              <a:gd name="connsiteY36" fmla="*/ 1041727 h 1182688"/>
              <a:gd name="connsiteX37" fmla="*/ 1975584 w 2151063"/>
              <a:gd name="connsiteY37" fmla="*/ 1025445 h 1182688"/>
              <a:gd name="connsiteX38" fmla="*/ 2000201 w 2151063"/>
              <a:gd name="connsiteY38" fmla="*/ 1007176 h 1182688"/>
              <a:gd name="connsiteX39" fmla="*/ 2022436 w 2151063"/>
              <a:gd name="connsiteY39" fmla="*/ 987717 h 1182688"/>
              <a:gd name="connsiteX40" fmla="*/ 2041892 w 2151063"/>
              <a:gd name="connsiteY40" fmla="*/ 966668 h 1182688"/>
              <a:gd name="connsiteX41" fmla="*/ 2059362 w 2151063"/>
              <a:gd name="connsiteY41" fmla="*/ 943635 h 1182688"/>
              <a:gd name="connsiteX42" fmla="*/ 2074450 w 2151063"/>
              <a:gd name="connsiteY42" fmla="*/ 919409 h 1182688"/>
              <a:gd name="connsiteX43" fmla="*/ 2087155 w 2151063"/>
              <a:gd name="connsiteY43" fmla="*/ 893992 h 1182688"/>
              <a:gd name="connsiteX44" fmla="*/ 2097081 w 2151063"/>
              <a:gd name="connsiteY44" fmla="*/ 867781 h 1182688"/>
              <a:gd name="connsiteX45" fmla="*/ 2105419 w 2151063"/>
              <a:gd name="connsiteY45" fmla="*/ 840379 h 1182688"/>
              <a:gd name="connsiteX46" fmla="*/ 2112566 w 2151063"/>
              <a:gd name="connsiteY46" fmla="*/ 797885 h 1182688"/>
              <a:gd name="connsiteX47" fmla="*/ 2112963 w 2151063"/>
              <a:gd name="connsiteY47" fmla="*/ 739109 h 1182688"/>
              <a:gd name="connsiteX48" fmla="*/ 2103831 w 2151063"/>
              <a:gd name="connsiteY48" fmla="*/ 678744 h 1182688"/>
              <a:gd name="connsiteX49" fmla="*/ 2094699 w 2151063"/>
              <a:gd name="connsiteY49" fmla="*/ 648561 h 1182688"/>
              <a:gd name="connsiteX50" fmla="*/ 2084773 w 2151063"/>
              <a:gd name="connsiteY50" fmla="*/ 621159 h 1182688"/>
              <a:gd name="connsiteX51" fmla="*/ 2059362 w 2151063"/>
              <a:gd name="connsiteY51" fmla="*/ 569928 h 1182688"/>
              <a:gd name="connsiteX52" fmla="*/ 233158 w 2151063"/>
              <a:gd name="connsiteY52" fmla="*/ 230187 h 1182688"/>
              <a:gd name="connsiteX53" fmla="*/ 206541 w 2151063"/>
              <a:gd name="connsiteY53" fmla="*/ 244085 h 1182688"/>
              <a:gd name="connsiteX54" fmla="*/ 158870 w 2151063"/>
              <a:gd name="connsiteY54" fmla="*/ 277836 h 1182688"/>
              <a:gd name="connsiteX55" fmla="*/ 117952 w 2151063"/>
              <a:gd name="connsiteY55" fmla="*/ 317146 h 1182688"/>
              <a:gd name="connsiteX56" fmla="*/ 84980 w 2151063"/>
              <a:gd name="connsiteY56" fmla="*/ 362810 h 1182688"/>
              <a:gd name="connsiteX57" fmla="*/ 59953 w 2151063"/>
              <a:gd name="connsiteY57" fmla="*/ 412444 h 1182688"/>
              <a:gd name="connsiteX58" fmla="*/ 43268 w 2151063"/>
              <a:gd name="connsiteY58" fmla="*/ 466446 h 1182688"/>
              <a:gd name="connsiteX59" fmla="*/ 34925 w 2151063"/>
              <a:gd name="connsiteY59" fmla="*/ 523624 h 1182688"/>
              <a:gd name="connsiteX60" fmla="*/ 36117 w 2151063"/>
              <a:gd name="connsiteY60" fmla="*/ 582788 h 1182688"/>
              <a:gd name="connsiteX61" fmla="*/ 40090 w 2151063"/>
              <a:gd name="connsiteY61" fmla="*/ 613363 h 1182688"/>
              <a:gd name="connsiteX62" fmla="*/ 46446 w 2151063"/>
              <a:gd name="connsiteY62" fmla="*/ 643143 h 1182688"/>
              <a:gd name="connsiteX63" fmla="*/ 65117 w 2151063"/>
              <a:gd name="connsiteY63" fmla="*/ 699528 h 1182688"/>
              <a:gd name="connsiteX64" fmla="*/ 91336 w 2151063"/>
              <a:gd name="connsiteY64" fmla="*/ 753133 h 1182688"/>
              <a:gd name="connsiteX65" fmla="*/ 123514 w 2151063"/>
              <a:gd name="connsiteY65" fmla="*/ 802767 h 1182688"/>
              <a:gd name="connsiteX66" fmla="*/ 162446 w 2151063"/>
              <a:gd name="connsiteY66" fmla="*/ 848430 h 1182688"/>
              <a:gd name="connsiteX67" fmla="*/ 205350 w 2151063"/>
              <a:gd name="connsiteY67" fmla="*/ 889726 h 1182688"/>
              <a:gd name="connsiteX68" fmla="*/ 252226 w 2151063"/>
              <a:gd name="connsiteY68" fmla="*/ 927051 h 1182688"/>
              <a:gd name="connsiteX69" fmla="*/ 302281 w 2151063"/>
              <a:gd name="connsiteY69" fmla="*/ 959611 h 1182688"/>
              <a:gd name="connsiteX70" fmla="*/ 328103 w 2151063"/>
              <a:gd name="connsiteY70" fmla="*/ 973906 h 1182688"/>
              <a:gd name="connsiteX71" fmla="*/ 356308 w 2151063"/>
              <a:gd name="connsiteY71" fmla="*/ 988994 h 1182688"/>
              <a:gd name="connsiteX72" fmla="*/ 414706 w 2151063"/>
              <a:gd name="connsiteY72" fmla="*/ 1014010 h 1182688"/>
              <a:gd name="connsiteX73" fmla="*/ 444500 w 2151063"/>
              <a:gd name="connsiteY73" fmla="*/ 1025525 h 1182688"/>
              <a:gd name="connsiteX74" fmla="*/ 419076 w 2151063"/>
              <a:gd name="connsiteY74" fmla="*/ 1013613 h 1182688"/>
              <a:gd name="connsiteX75" fmla="*/ 371007 w 2151063"/>
              <a:gd name="connsiteY75" fmla="*/ 988597 h 1182688"/>
              <a:gd name="connsiteX76" fmla="*/ 347171 w 2151063"/>
              <a:gd name="connsiteY76" fmla="*/ 973906 h 1182688"/>
              <a:gd name="connsiteX77" fmla="*/ 322541 w 2151063"/>
              <a:gd name="connsiteY77" fmla="*/ 958420 h 1182688"/>
              <a:gd name="connsiteX78" fmla="*/ 274473 w 2151063"/>
              <a:gd name="connsiteY78" fmla="*/ 922683 h 1182688"/>
              <a:gd name="connsiteX79" fmla="*/ 229583 w 2151063"/>
              <a:gd name="connsiteY79" fmla="*/ 882579 h 1182688"/>
              <a:gd name="connsiteX80" fmla="*/ 189459 w 2151063"/>
              <a:gd name="connsiteY80" fmla="*/ 838106 h 1182688"/>
              <a:gd name="connsiteX81" fmla="*/ 154103 w 2151063"/>
              <a:gd name="connsiteY81" fmla="*/ 790458 h 1182688"/>
              <a:gd name="connsiteX82" fmla="*/ 124706 w 2151063"/>
              <a:gd name="connsiteY82" fmla="*/ 738838 h 1182688"/>
              <a:gd name="connsiteX83" fmla="*/ 102062 w 2151063"/>
              <a:gd name="connsiteY83" fmla="*/ 683645 h 1182688"/>
              <a:gd name="connsiteX84" fmla="*/ 86966 w 2151063"/>
              <a:gd name="connsiteY84" fmla="*/ 625672 h 1182688"/>
              <a:gd name="connsiteX85" fmla="*/ 83391 w 2151063"/>
              <a:gd name="connsiteY85" fmla="*/ 595892 h 1182688"/>
              <a:gd name="connsiteX86" fmla="*/ 81405 w 2151063"/>
              <a:gd name="connsiteY86" fmla="*/ 569685 h 1182688"/>
              <a:gd name="connsiteX87" fmla="*/ 83391 w 2151063"/>
              <a:gd name="connsiteY87" fmla="*/ 518462 h 1182688"/>
              <a:gd name="connsiteX88" fmla="*/ 92131 w 2151063"/>
              <a:gd name="connsiteY88" fmla="*/ 468828 h 1182688"/>
              <a:gd name="connsiteX89" fmla="*/ 106829 w 2151063"/>
              <a:gd name="connsiteY89" fmla="*/ 419591 h 1182688"/>
              <a:gd name="connsiteX90" fmla="*/ 127089 w 2151063"/>
              <a:gd name="connsiteY90" fmla="*/ 373531 h 1182688"/>
              <a:gd name="connsiteX91" fmla="*/ 152117 w 2151063"/>
              <a:gd name="connsiteY91" fmla="*/ 329058 h 1182688"/>
              <a:gd name="connsiteX92" fmla="*/ 181911 w 2151063"/>
              <a:gd name="connsiteY92" fmla="*/ 287366 h 1182688"/>
              <a:gd name="connsiteX93" fmla="*/ 215281 w 2151063"/>
              <a:gd name="connsiteY93" fmla="*/ 248452 h 1182688"/>
              <a:gd name="connsiteX94" fmla="*/ 950292 w 2151063"/>
              <a:gd name="connsiteY94" fmla="*/ 112712 h 1182688"/>
              <a:gd name="connsiteX95" fmla="*/ 822075 w 2151063"/>
              <a:gd name="connsiteY95" fmla="*/ 115489 h 1182688"/>
              <a:gd name="connsiteX96" fmla="*/ 758561 w 2151063"/>
              <a:gd name="connsiteY96" fmla="*/ 119456 h 1182688"/>
              <a:gd name="connsiteX97" fmla="*/ 705369 w 2151063"/>
              <a:gd name="connsiteY97" fmla="*/ 124217 h 1182688"/>
              <a:gd name="connsiteX98" fmla="*/ 597397 w 2151063"/>
              <a:gd name="connsiteY98" fmla="*/ 136118 h 1182688"/>
              <a:gd name="connsiteX99" fmla="*/ 488631 w 2151063"/>
              <a:gd name="connsiteY99" fmla="*/ 153574 h 1182688"/>
              <a:gd name="connsiteX100" fmla="*/ 381849 w 2151063"/>
              <a:gd name="connsiteY100" fmla="*/ 178170 h 1182688"/>
              <a:gd name="connsiteX101" fmla="*/ 329848 w 2151063"/>
              <a:gd name="connsiteY101" fmla="*/ 193643 h 1182688"/>
              <a:gd name="connsiteX102" fmla="*/ 309206 w 2151063"/>
              <a:gd name="connsiteY102" fmla="*/ 208321 h 1182688"/>
              <a:gd name="connsiteX103" fmla="*/ 270304 w 2151063"/>
              <a:gd name="connsiteY103" fmla="*/ 239662 h 1182688"/>
              <a:gd name="connsiteX104" fmla="*/ 234181 w 2151063"/>
              <a:gd name="connsiteY104" fmla="*/ 274970 h 1182688"/>
              <a:gd name="connsiteX105" fmla="*/ 201631 w 2151063"/>
              <a:gd name="connsiteY105" fmla="*/ 313848 h 1182688"/>
              <a:gd name="connsiteX106" fmla="*/ 186943 w 2151063"/>
              <a:gd name="connsiteY106" fmla="*/ 334874 h 1182688"/>
              <a:gd name="connsiteX107" fmla="*/ 169080 w 2151063"/>
              <a:gd name="connsiteY107" fmla="*/ 362248 h 1182688"/>
              <a:gd name="connsiteX108" fmla="*/ 142087 w 2151063"/>
              <a:gd name="connsiteY108" fmla="*/ 418185 h 1182688"/>
              <a:gd name="connsiteX109" fmla="*/ 124621 w 2151063"/>
              <a:gd name="connsiteY109" fmla="*/ 475709 h 1182688"/>
              <a:gd name="connsiteX110" fmla="*/ 115888 w 2151063"/>
              <a:gd name="connsiteY110" fmla="*/ 534423 h 1182688"/>
              <a:gd name="connsiteX111" fmla="*/ 115888 w 2151063"/>
              <a:gd name="connsiteY111" fmla="*/ 593534 h 1182688"/>
              <a:gd name="connsiteX112" fmla="*/ 125415 w 2151063"/>
              <a:gd name="connsiteY112" fmla="*/ 652249 h 1182688"/>
              <a:gd name="connsiteX113" fmla="*/ 144469 w 2151063"/>
              <a:gd name="connsiteY113" fmla="*/ 709773 h 1182688"/>
              <a:gd name="connsiteX114" fmla="*/ 172256 w 2151063"/>
              <a:gd name="connsiteY114" fmla="*/ 765313 h 1182688"/>
              <a:gd name="connsiteX115" fmla="*/ 189722 w 2151063"/>
              <a:gd name="connsiteY115" fmla="*/ 792290 h 1182688"/>
              <a:gd name="connsiteX116" fmla="*/ 209570 w 2151063"/>
              <a:gd name="connsiteY116" fmla="*/ 818870 h 1182688"/>
              <a:gd name="connsiteX117" fmla="*/ 252044 w 2151063"/>
              <a:gd name="connsiteY117" fmla="*/ 866080 h 1182688"/>
              <a:gd name="connsiteX118" fmla="*/ 300076 w 2151063"/>
              <a:gd name="connsiteY118" fmla="*/ 908132 h 1182688"/>
              <a:gd name="connsiteX119" fmla="*/ 352077 w 2151063"/>
              <a:gd name="connsiteY119" fmla="*/ 944630 h 1182688"/>
              <a:gd name="connsiteX120" fmla="*/ 407651 w 2151063"/>
              <a:gd name="connsiteY120" fmla="*/ 976764 h 1182688"/>
              <a:gd name="connsiteX121" fmla="*/ 465210 w 2151063"/>
              <a:gd name="connsiteY121" fmla="*/ 1004931 h 1182688"/>
              <a:gd name="connsiteX122" fmla="*/ 524754 w 2151063"/>
              <a:gd name="connsiteY122" fmla="*/ 1029131 h 1182688"/>
              <a:gd name="connsiteX123" fmla="*/ 585488 w 2151063"/>
              <a:gd name="connsiteY123" fmla="*/ 1050157 h 1182688"/>
              <a:gd name="connsiteX124" fmla="*/ 616054 w 2151063"/>
              <a:gd name="connsiteY124" fmla="*/ 1059281 h 1182688"/>
              <a:gd name="connsiteX125" fmla="*/ 666467 w 2151063"/>
              <a:gd name="connsiteY125" fmla="*/ 1074753 h 1182688"/>
              <a:gd name="connsiteX126" fmla="*/ 717675 w 2151063"/>
              <a:gd name="connsiteY126" fmla="*/ 1089432 h 1182688"/>
              <a:gd name="connsiteX127" fmla="*/ 795875 w 2151063"/>
              <a:gd name="connsiteY127" fmla="*/ 1098953 h 1182688"/>
              <a:gd name="connsiteX128" fmla="*/ 873282 w 2151063"/>
              <a:gd name="connsiteY128" fmla="*/ 1105697 h 1182688"/>
              <a:gd name="connsiteX129" fmla="*/ 943940 w 2151063"/>
              <a:gd name="connsiteY129" fmla="*/ 1111251 h 1182688"/>
              <a:gd name="connsiteX130" fmla="*/ 1085654 w 2151063"/>
              <a:gd name="connsiteY130" fmla="*/ 1116012 h 1182688"/>
              <a:gd name="connsiteX131" fmla="*/ 1227765 w 2151063"/>
              <a:gd name="connsiteY131" fmla="*/ 1113632 h 1182688"/>
              <a:gd name="connsiteX132" fmla="*/ 1369081 w 2151063"/>
              <a:gd name="connsiteY132" fmla="*/ 1103714 h 1182688"/>
              <a:gd name="connsiteX133" fmla="*/ 1440136 w 2151063"/>
              <a:gd name="connsiteY133" fmla="*/ 1096176 h 1182688"/>
              <a:gd name="connsiteX134" fmla="*/ 1498886 w 2151063"/>
              <a:gd name="connsiteY134" fmla="*/ 1089432 h 1182688"/>
              <a:gd name="connsiteX135" fmla="*/ 1589392 w 2151063"/>
              <a:gd name="connsiteY135" fmla="*/ 1075944 h 1182688"/>
              <a:gd name="connsiteX136" fmla="*/ 1650127 w 2151063"/>
              <a:gd name="connsiteY136" fmla="*/ 1064439 h 1182688"/>
              <a:gd name="connsiteX137" fmla="*/ 1709670 w 2151063"/>
              <a:gd name="connsiteY137" fmla="*/ 1050554 h 1182688"/>
              <a:gd name="connsiteX138" fmla="*/ 1768420 w 2151063"/>
              <a:gd name="connsiteY138" fmla="*/ 1032701 h 1182688"/>
              <a:gd name="connsiteX139" fmla="*/ 1824391 w 2151063"/>
              <a:gd name="connsiteY139" fmla="*/ 1010088 h 1182688"/>
              <a:gd name="connsiteX140" fmla="*/ 1877980 w 2151063"/>
              <a:gd name="connsiteY140" fmla="*/ 981921 h 1182688"/>
              <a:gd name="connsiteX141" fmla="*/ 1902988 w 2151063"/>
              <a:gd name="connsiteY141" fmla="*/ 965259 h 1182688"/>
              <a:gd name="connsiteX142" fmla="*/ 1916485 w 2151063"/>
              <a:gd name="connsiteY142" fmla="*/ 956135 h 1182688"/>
              <a:gd name="connsiteX143" fmla="*/ 1941890 w 2151063"/>
              <a:gd name="connsiteY143" fmla="*/ 935109 h 1182688"/>
              <a:gd name="connsiteX144" fmla="*/ 1963723 w 2151063"/>
              <a:gd name="connsiteY144" fmla="*/ 912099 h 1182688"/>
              <a:gd name="connsiteX145" fmla="*/ 1982777 w 2151063"/>
              <a:gd name="connsiteY145" fmla="*/ 887899 h 1182688"/>
              <a:gd name="connsiteX146" fmla="*/ 1999449 w 2151063"/>
              <a:gd name="connsiteY146" fmla="*/ 862113 h 1182688"/>
              <a:gd name="connsiteX147" fmla="*/ 2013342 w 2151063"/>
              <a:gd name="connsiteY147" fmla="*/ 834739 h 1182688"/>
              <a:gd name="connsiteX148" fmla="*/ 2024457 w 2151063"/>
              <a:gd name="connsiteY148" fmla="*/ 806572 h 1182688"/>
              <a:gd name="connsiteX149" fmla="*/ 2032793 w 2151063"/>
              <a:gd name="connsiteY149" fmla="*/ 777612 h 1182688"/>
              <a:gd name="connsiteX150" fmla="*/ 2038351 w 2151063"/>
              <a:gd name="connsiteY150" fmla="*/ 747858 h 1182688"/>
              <a:gd name="connsiteX151" fmla="*/ 2041526 w 2151063"/>
              <a:gd name="connsiteY151" fmla="*/ 717707 h 1182688"/>
              <a:gd name="connsiteX152" fmla="*/ 2041526 w 2151063"/>
              <a:gd name="connsiteY152" fmla="*/ 671291 h 1182688"/>
              <a:gd name="connsiteX153" fmla="*/ 2032396 w 2151063"/>
              <a:gd name="connsiteY153" fmla="*/ 609403 h 1182688"/>
              <a:gd name="connsiteX154" fmla="*/ 2013342 w 2151063"/>
              <a:gd name="connsiteY154" fmla="*/ 548705 h 1182688"/>
              <a:gd name="connsiteX155" fmla="*/ 1999846 w 2151063"/>
              <a:gd name="connsiteY155" fmla="*/ 519745 h 1182688"/>
              <a:gd name="connsiteX156" fmla="*/ 1988731 w 2151063"/>
              <a:gd name="connsiteY156" fmla="*/ 497925 h 1182688"/>
              <a:gd name="connsiteX157" fmla="*/ 1962929 w 2151063"/>
              <a:gd name="connsiteY157" fmla="*/ 456667 h 1182688"/>
              <a:gd name="connsiteX158" fmla="*/ 1948241 w 2151063"/>
              <a:gd name="connsiteY158" fmla="*/ 437227 h 1182688"/>
              <a:gd name="connsiteX159" fmla="*/ 1925615 w 2151063"/>
              <a:gd name="connsiteY159" fmla="*/ 417788 h 1182688"/>
              <a:gd name="connsiteX160" fmla="*/ 1877980 w 2151063"/>
              <a:gd name="connsiteY160" fmla="*/ 381687 h 1182688"/>
              <a:gd name="connsiteX161" fmla="*/ 1827963 w 2151063"/>
              <a:gd name="connsiteY161" fmla="*/ 348759 h 1182688"/>
              <a:gd name="connsiteX162" fmla="*/ 1776756 w 2151063"/>
              <a:gd name="connsiteY162" fmla="*/ 319005 h 1182688"/>
              <a:gd name="connsiteX163" fmla="*/ 1750954 w 2151063"/>
              <a:gd name="connsiteY163" fmla="*/ 305120 h 1182688"/>
              <a:gd name="connsiteX164" fmla="*/ 1722373 w 2151063"/>
              <a:gd name="connsiteY164" fmla="*/ 290838 h 1182688"/>
              <a:gd name="connsiteX165" fmla="*/ 1664417 w 2151063"/>
              <a:gd name="connsiteY165" fmla="*/ 263068 h 1182688"/>
              <a:gd name="connsiteX166" fmla="*/ 1575896 w 2151063"/>
              <a:gd name="connsiteY166" fmla="*/ 225777 h 1182688"/>
              <a:gd name="connsiteX167" fmla="*/ 1454824 w 2151063"/>
              <a:gd name="connsiteY167" fmla="*/ 185708 h 1182688"/>
              <a:gd name="connsiteX168" fmla="*/ 1330973 w 2151063"/>
              <a:gd name="connsiteY168" fmla="*/ 154367 h 1182688"/>
              <a:gd name="connsiteX169" fmla="*/ 1205535 w 2151063"/>
              <a:gd name="connsiteY169" fmla="*/ 132548 h 1182688"/>
              <a:gd name="connsiteX170" fmla="*/ 1077715 w 2151063"/>
              <a:gd name="connsiteY170" fmla="*/ 118663 h 1182688"/>
              <a:gd name="connsiteX171" fmla="*/ 970360 w 2151063"/>
              <a:gd name="connsiteY171" fmla="*/ 31750 h 1182688"/>
              <a:gd name="connsiteX172" fmla="*/ 905670 w 2151063"/>
              <a:gd name="connsiteY172" fmla="*/ 32146 h 1182688"/>
              <a:gd name="connsiteX173" fmla="*/ 840582 w 2151063"/>
              <a:gd name="connsiteY173" fmla="*/ 35712 h 1182688"/>
              <a:gd name="connsiteX174" fmla="*/ 775891 w 2151063"/>
              <a:gd name="connsiteY174" fmla="*/ 41654 h 1182688"/>
              <a:gd name="connsiteX175" fmla="*/ 711994 w 2151063"/>
              <a:gd name="connsiteY175" fmla="*/ 51559 h 1182688"/>
              <a:gd name="connsiteX176" fmla="*/ 648098 w 2151063"/>
              <a:gd name="connsiteY176" fmla="*/ 64236 h 1182688"/>
              <a:gd name="connsiteX177" fmla="*/ 616744 w 2151063"/>
              <a:gd name="connsiteY177" fmla="*/ 71764 h 1182688"/>
              <a:gd name="connsiteX178" fmla="*/ 574279 w 2151063"/>
              <a:gd name="connsiteY178" fmla="*/ 82856 h 1182688"/>
              <a:gd name="connsiteX179" fmla="*/ 490538 w 2151063"/>
              <a:gd name="connsiteY179" fmla="*/ 110985 h 1182688"/>
              <a:gd name="connsiteX180" fmla="*/ 449263 w 2151063"/>
              <a:gd name="connsiteY180" fmla="*/ 128020 h 1182688"/>
              <a:gd name="connsiteX181" fmla="*/ 508794 w 2151063"/>
              <a:gd name="connsiteY181" fmla="*/ 115739 h 1182688"/>
              <a:gd name="connsiteX182" fmla="*/ 629048 w 2151063"/>
              <a:gd name="connsiteY182" fmla="*/ 96326 h 1182688"/>
              <a:gd name="connsiteX183" fmla="*/ 750491 w 2151063"/>
              <a:gd name="connsiteY183" fmla="*/ 83253 h 1182688"/>
              <a:gd name="connsiteX184" fmla="*/ 872729 w 2151063"/>
              <a:gd name="connsiteY184" fmla="*/ 77310 h 1182688"/>
              <a:gd name="connsiteX185" fmla="*/ 933451 w 2151063"/>
              <a:gd name="connsiteY185" fmla="*/ 76914 h 1182688"/>
              <a:gd name="connsiteX186" fmla="*/ 1003301 w 2151063"/>
              <a:gd name="connsiteY186" fmla="*/ 77706 h 1182688"/>
              <a:gd name="connsiteX187" fmla="*/ 1142207 w 2151063"/>
              <a:gd name="connsiteY187" fmla="*/ 87611 h 1182688"/>
              <a:gd name="connsiteX188" fmla="*/ 1245395 w 2151063"/>
              <a:gd name="connsiteY188" fmla="*/ 101873 h 1182688"/>
              <a:gd name="connsiteX189" fmla="*/ 1314451 w 2151063"/>
              <a:gd name="connsiteY189" fmla="*/ 114154 h 1182688"/>
              <a:gd name="connsiteX190" fmla="*/ 1382317 w 2151063"/>
              <a:gd name="connsiteY190" fmla="*/ 129209 h 1182688"/>
              <a:gd name="connsiteX191" fmla="*/ 1449785 w 2151063"/>
              <a:gd name="connsiteY191" fmla="*/ 146640 h 1182688"/>
              <a:gd name="connsiteX192" fmla="*/ 1483123 w 2151063"/>
              <a:gd name="connsiteY192" fmla="*/ 156148 h 1182688"/>
              <a:gd name="connsiteX193" fmla="*/ 1547417 w 2151063"/>
              <a:gd name="connsiteY193" fmla="*/ 176750 h 1182688"/>
              <a:gd name="connsiteX194" fmla="*/ 1643064 w 2151063"/>
              <a:gd name="connsiteY194" fmla="*/ 213197 h 1182688"/>
              <a:gd name="connsiteX195" fmla="*/ 1705770 w 2151063"/>
              <a:gd name="connsiteY195" fmla="*/ 240533 h 1182688"/>
              <a:gd name="connsiteX196" fmla="*/ 1736726 w 2151063"/>
              <a:gd name="connsiteY196" fmla="*/ 255588 h 1182688"/>
              <a:gd name="connsiteX197" fmla="*/ 1709342 w 2151063"/>
              <a:gd name="connsiteY197" fmla="*/ 238949 h 1182688"/>
              <a:gd name="connsiteX198" fmla="*/ 1653382 w 2151063"/>
              <a:gd name="connsiteY198" fmla="*/ 208047 h 1182688"/>
              <a:gd name="connsiteX199" fmla="*/ 1625601 w 2151063"/>
              <a:gd name="connsiteY199" fmla="*/ 193785 h 1182688"/>
              <a:gd name="connsiteX200" fmla="*/ 1596232 w 2151063"/>
              <a:gd name="connsiteY200" fmla="*/ 179523 h 1182688"/>
              <a:gd name="connsiteX201" fmla="*/ 1537495 w 2151063"/>
              <a:gd name="connsiteY201" fmla="*/ 152583 h 1182688"/>
              <a:gd name="connsiteX202" fmla="*/ 1477567 w 2151063"/>
              <a:gd name="connsiteY202" fmla="*/ 128416 h 1182688"/>
              <a:gd name="connsiteX203" fmla="*/ 1416448 w 2151063"/>
              <a:gd name="connsiteY203" fmla="*/ 107023 h 1182688"/>
              <a:gd name="connsiteX204" fmla="*/ 1354139 w 2151063"/>
              <a:gd name="connsiteY204" fmla="*/ 88007 h 1182688"/>
              <a:gd name="connsiteX205" fmla="*/ 1291432 w 2151063"/>
              <a:gd name="connsiteY205" fmla="*/ 72160 h 1182688"/>
              <a:gd name="connsiteX206" fmla="*/ 1227932 w 2151063"/>
              <a:gd name="connsiteY206" fmla="*/ 58294 h 1182688"/>
              <a:gd name="connsiteX207" fmla="*/ 1163638 w 2151063"/>
              <a:gd name="connsiteY207" fmla="*/ 47597 h 1182688"/>
              <a:gd name="connsiteX208" fmla="*/ 1099345 w 2151063"/>
              <a:gd name="connsiteY208" fmla="*/ 39277 h 1182688"/>
              <a:gd name="connsiteX209" fmla="*/ 1034654 w 2151063"/>
              <a:gd name="connsiteY209" fmla="*/ 34127 h 1182688"/>
              <a:gd name="connsiteX210" fmla="*/ 976240 w 2151063"/>
              <a:gd name="connsiteY210" fmla="*/ 0 h 1182688"/>
              <a:gd name="connsiteX211" fmla="*/ 1045347 w 2151063"/>
              <a:gd name="connsiteY211" fmla="*/ 3172 h 1182688"/>
              <a:gd name="connsiteX212" fmla="*/ 1114851 w 2151063"/>
              <a:gd name="connsiteY212" fmla="*/ 8723 h 1182688"/>
              <a:gd name="connsiteX213" fmla="*/ 1183959 w 2151063"/>
              <a:gd name="connsiteY213" fmla="*/ 18238 h 1182688"/>
              <a:gd name="connsiteX214" fmla="*/ 1252669 w 2151063"/>
              <a:gd name="connsiteY214" fmla="*/ 30529 h 1182688"/>
              <a:gd name="connsiteX215" fmla="*/ 1321379 w 2151063"/>
              <a:gd name="connsiteY215" fmla="*/ 45198 h 1182688"/>
              <a:gd name="connsiteX216" fmla="*/ 1389295 w 2151063"/>
              <a:gd name="connsiteY216" fmla="*/ 63833 h 1182688"/>
              <a:gd name="connsiteX217" fmla="*/ 1455622 w 2151063"/>
              <a:gd name="connsiteY217" fmla="*/ 85242 h 1182688"/>
              <a:gd name="connsiteX218" fmla="*/ 1521154 w 2151063"/>
              <a:gd name="connsiteY218" fmla="*/ 109427 h 1182688"/>
              <a:gd name="connsiteX219" fmla="*/ 1585496 w 2151063"/>
              <a:gd name="connsiteY219" fmla="*/ 136784 h 1182688"/>
              <a:gd name="connsiteX220" fmla="*/ 1647851 w 2151063"/>
              <a:gd name="connsiteY220" fmla="*/ 166916 h 1182688"/>
              <a:gd name="connsiteX221" fmla="*/ 1707823 w 2151063"/>
              <a:gd name="connsiteY221" fmla="*/ 200617 h 1182688"/>
              <a:gd name="connsiteX222" fmla="*/ 1766604 w 2151063"/>
              <a:gd name="connsiteY222" fmla="*/ 237093 h 1182688"/>
              <a:gd name="connsiteX223" fmla="*/ 1822605 w 2151063"/>
              <a:gd name="connsiteY223" fmla="*/ 275947 h 1182688"/>
              <a:gd name="connsiteX224" fmla="*/ 1849613 w 2151063"/>
              <a:gd name="connsiteY224" fmla="*/ 296961 h 1182688"/>
              <a:gd name="connsiteX225" fmla="*/ 1875826 w 2151063"/>
              <a:gd name="connsiteY225" fmla="*/ 317974 h 1182688"/>
              <a:gd name="connsiteX226" fmla="*/ 1924280 w 2151063"/>
              <a:gd name="connsiteY226" fmla="*/ 364362 h 1182688"/>
              <a:gd name="connsiteX227" fmla="*/ 1946919 w 2151063"/>
              <a:gd name="connsiteY227" fmla="*/ 388943 h 1182688"/>
              <a:gd name="connsiteX228" fmla="*/ 1957642 w 2151063"/>
              <a:gd name="connsiteY228" fmla="*/ 398458 h 1182688"/>
              <a:gd name="connsiteX229" fmla="*/ 1968366 w 2151063"/>
              <a:gd name="connsiteY229" fmla="*/ 407577 h 1182688"/>
              <a:gd name="connsiteX230" fmla="*/ 1991004 w 2151063"/>
              <a:gd name="connsiteY230" fmla="*/ 428194 h 1182688"/>
              <a:gd name="connsiteX231" fmla="*/ 2032707 w 2151063"/>
              <a:gd name="connsiteY231" fmla="*/ 472203 h 1182688"/>
              <a:gd name="connsiteX232" fmla="*/ 2069247 w 2151063"/>
              <a:gd name="connsiteY232" fmla="*/ 520177 h 1182688"/>
              <a:gd name="connsiteX233" fmla="*/ 2100226 w 2151063"/>
              <a:gd name="connsiteY233" fmla="*/ 572115 h 1182688"/>
              <a:gd name="connsiteX234" fmla="*/ 2124850 w 2151063"/>
              <a:gd name="connsiteY234" fmla="*/ 626432 h 1182688"/>
              <a:gd name="connsiteX235" fmla="*/ 2142325 w 2151063"/>
              <a:gd name="connsiteY235" fmla="*/ 683525 h 1182688"/>
              <a:gd name="connsiteX236" fmla="*/ 2151063 w 2151063"/>
              <a:gd name="connsiteY236" fmla="*/ 742600 h 1182688"/>
              <a:gd name="connsiteX237" fmla="*/ 2151063 w 2151063"/>
              <a:gd name="connsiteY237" fmla="*/ 803261 h 1182688"/>
              <a:gd name="connsiteX238" fmla="*/ 2147091 w 2151063"/>
              <a:gd name="connsiteY238" fmla="*/ 834186 h 1182688"/>
              <a:gd name="connsiteX239" fmla="*/ 2144311 w 2151063"/>
              <a:gd name="connsiteY239" fmla="*/ 848855 h 1182688"/>
              <a:gd name="connsiteX240" fmla="*/ 2136765 w 2151063"/>
              <a:gd name="connsiteY240" fmla="*/ 878195 h 1182688"/>
              <a:gd name="connsiteX241" fmla="*/ 2126439 w 2151063"/>
              <a:gd name="connsiteY241" fmla="*/ 905551 h 1182688"/>
              <a:gd name="connsiteX242" fmla="*/ 2114524 w 2151063"/>
              <a:gd name="connsiteY242" fmla="*/ 931322 h 1182688"/>
              <a:gd name="connsiteX243" fmla="*/ 2092282 w 2151063"/>
              <a:gd name="connsiteY243" fmla="*/ 966609 h 1182688"/>
              <a:gd name="connsiteX244" fmla="*/ 2055743 w 2151063"/>
              <a:gd name="connsiteY244" fmla="*/ 1008239 h 1182688"/>
              <a:gd name="connsiteX245" fmla="*/ 2013246 w 2151063"/>
              <a:gd name="connsiteY245" fmla="*/ 1043921 h 1182688"/>
              <a:gd name="connsiteX246" fmla="*/ 1964791 w 2151063"/>
              <a:gd name="connsiteY246" fmla="*/ 1074054 h 1182688"/>
              <a:gd name="connsiteX247" fmla="*/ 1912762 w 2151063"/>
              <a:gd name="connsiteY247" fmla="*/ 1098239 h 1182688"/>
              <a:gd name="connsiteX248" fmla="*/ 1857556 w 2151063"/>
              <a:gd name="connsiteY248" fmla="*/ 1117666 h 1182688"/>
              <a:gd name="connsiteX249" fmla="*/ 1829754 w 2151063"/>
              <a:gd name="connsiteY249" fmla="*/ 1125596 h 1182688"/>
              <a:gd name="connsiteX250" fmla="*/ 1792817 w 2151063"/>
              <a:gd name="connsiteY250" fmla="*/ 1134318 h 1182688"/>
              <a:gd name="connsiteX251" fmla="*/ 1717753 w 2151063"/>
              <a:gd name="connsiteY251" fmla="*/ 1148988 h 1182688"/>
              <a:gd name="connsiteX252" fmla="*/ 1641894 w 2151063"/>
              <a:gd name="connsiteY252" fmla="*/ 1160882 h 1182688"/>
              <a:gd name="connsiteX253" fmla="*/ 1565240 w 2151063"/>
              <a:gd name="connsiteY253" fmla="*/ 1169208 h 1182688"/>
              <a:gd name="connsiteX254" fmla="*/ 1450061 w 2151063"/>
              <a:gd name="connsiteY254" fmla="*/ 1177930 h 1182688"/>
              <a:gd name="connsiteX255" fmla="*/ 1295960 w 2151063"/>
              <a:gd name="connsiteY255" fmla="*/ 1181895 h 1182688"/>
              <a:gd name="connsiteX256" fmla="*/ 1219704 w 2151063"/>
              <a:gd name="connsiteY256" fmla="*/ 1182688 h 1182688"/>
              <a:gd name="connsiteX257" fmla="*/ 1137093 w 2151063"/>
              <a:gd name="connsiteY257" fmla="*/ 1182688 h 1182688"/>
              <a:gd name="connsiteX258" fmla="*/ 971076 w 2151063"/>
              <a:gd name="connsiteY258" fmla="*/ 1177930 h 1182688"/>
              <a:gd name="connsiteX259" fmla="*/ 723243 w 2151063"/>
              <a:gd name="connsiteY259" fmla="*/ 1163657 h 1182688"/>
              <a:gd name="connsiteX260" fmla="*/ 558021 w 2151063"/>
              <a:gd name="connsiteY260" fmla="*/ 1150177 h 1182688"/>
              <a:gd name="connsiteX261" fmla="*/ 552064 w 2151063"/>
              <a:gd name="connsiteY261" fmla="*/ 1148988 h 1182688"/>
              <a:gd name="connsiteX262" fmla="*/ 546504 w 2151063"/>
              <a:gd name="connsiteY262" fmla="*/ 1141851 h 1182688"/>
              <a:gd name="connsiteX263" fmla="*/ 546504 w 2151063"/>
              <a:gd name="connsiteY263" fmla="*/ 1132732 h 1182688"/>
              <a:gd name="connsiteX264" fmla="*/ 552064 w 2151063"/>
              <a:gd name="connsiteY264" fmla="*/ 1125992 h 1182688"/>
              <a:gd name="connsiteX265" fmla="*/ 558021 w 2151063"/>
              <a:gd name="connsiteY265" fmla="*/ 1125596 h 1182688"/>
              <a:gd name="connsiteX266" fmla="*/ 679555 w 2151063"/>
              <a:gd name="connsiteY266" fmla="*/ 1131146 h 1182688"/>
              <a:gd name="connsiteX267" fmla="*/ 801486 w 2151063"/>
              <a:gd name="connsiteY267" fmla="*/ 1136697 h 1182688"/>
              <a:gd name="connsiteX268" fmla="*/ 774081 w 2151063"/>
              <a:gd name="connsiteY268" fmla="*/ 1130750 h 1182688"/>
              <a:gd name="connsiteX269" fmla="*/ 747471 w 2151063"/>
              <a:gd name="connsiteY269" fmla="*/ 1124010 h 1182688"/>
              <a:gd name="connsiteX270" fmla="*/ 680349 w 2151063"/>
              <a:gd name="connsiteY270" fmla="*/ 1114494 h 1182688"/>
              <a:gd name="connsiteX271" fmla="*/ 614419 w 2151063"/>
              <a:gd name="connsiteY271" fmla="*/ 1102996 h 1182688"/>
              <a:gd name="connsiteX272" fmla="*/ 581057 w 2151063"/>
              <a:gd name="connsiteY272" fmla="*/ 1096256 h 1182688"/>
              <a:gd name="connsiteX273" fmla="*/ 515127 w 2151063"/>
              <a:gd name="connsiteY273" fmla="*/ 1079604 h 1182688"/>
              <a:gd name="connsiteX274" fmla="*/ 450389 w 2151063"/>
              <a:gd name="connsiteY274" fmla="*/ 1060177 h 1182688"/>
              <a:gd name="connsiteX275" fmla="*/ 386445 w 2151063"/>
              <a:gd name="connsiteY275" fmla="*/ 1036388 h 1182688"/>
              <a:gd name="connsiteX276" fmla="*/ 325281 w 2151063"/>
              <a:gd name="connsiteY276" fmla="*/ 1007842 h 1182688"/>
              <a:gd name="connsiteX277" fmla="*/ 266500 w 2151063"/>
              <a:gd name="connsiteY277" fmla="*/ 974935 h 1182688"/>
              <a:gd name="connsiteX278" fmla="*/ 210896 w 2151063"/>
              <a:gd name="connsiteY278" fmla="*/ 936476 h 1182688"/>
              <a:gd name="connsiteX279" fmla="*/ 159265 w 2151063"/>
              <a:gd name="connsiteY279" fmla="*/ 891675 h 1182688"/>
              <a:gd name="connsiteX280" fmla="*/ 135832 w 2151063"/>
              <a:gd name="connsiteY280" fmla="*/ 867093 h 1182688"/>
              <a:gd name="connsiteX281" fmla="*/ 116370 w 2151063"/>
              <a:gd name="connsiteY281" fmla="*/ 844891 h 1182688"/>
              <a:gd name="connsiteX282" fmla="*/ 80625 w 2151063"/>
              <a:gd name="connsiteY282" fmla="*/ 797710 h 1182688"/>
              <a:gd name="connsiteX283" fmla="*/ 50838 w 2151063"/>
              <a:gd name="connsiteY283" fmla="*/ 746564 h 1182688"/>
              <a:gd name="connsiteX284" fmla="*/ 27802 w 2151063"/>
              <a:gd name="connsiteY284" fmla="*/ 693833 h 1182688"/>
              <a:gd name="connsiteX285" fmla="*/ 11121 w 2151063"/>
              <a:gd name="connsiteY285" fmla="*/ 638326 h 1182688"/>
              <a:gd name="connsiteX286" fmla="*/ 1589 w 2151063"/>
              <a:gd name="connsiteY286" fmla="*/ 581234 h 1182688"/>
              <a:gd name="connsiteX287" fmla="*/ 0 w 2151063"/>
              <a:gd name="connsiteY287" fmla="*/ 523348 h 1182688"/>
              <a:gd name="connsiteX288" fmla="*/ 7149 w 2151063"/>
              <a:gd name="connsiteY288" fmla="*/ 464273 h 1182688"/>
              <a:gd name="connsiteX289" fmla="*/ 14298 w 2151063"/>
              <a:gd name="connsiteY289" fmla="*/ 434934 h 1182688"/>
              <a:gd name="connsiteX290" fmla="*/ 22639 w 2151063"/>
              <a:gd name="connsiteY290" fmla="*/ 406388 h 1182688"/>
              <a:gd name="connsiteX291" fmla="*/ 45674 w 2151063"/>
              <a:gd name="connsiteY291" fmla="*/ 355639 h 1182688"/>
              <a:gd name="connsiteX292" fmla="*/ 75065 w 2151063"/>
              <a:gd name="connsiteY292" fmla="*/ 311630 h 1182688"/>
              <a:gd name="connsiteX293" fmla="*/ 110413 w 2151063"/>
              <a:gd name="connsiteY293" fmla="*/ 272776 h 1182688"/>
              <a:gd name="connsiteX294" fmla="*/ 150527 w 2151063"/>
              <a:gd name="connsiteY294" fmla="*/ 239868 h 1182688"/>
              <a:gd name="connsiteX295" fmla="*/ 195407 w 2151063"/>
              <a:gd name="connsiteY295" fmla="*/ 211718 h 1182688"/>
              <a:gd name="connsiteX296" fmla="*/ 243861 w 2151063"/>
              <a:gd name="connsiteY296" fmla="*/ 188723 h 1182688"/>
              <a:gd name="connsiteX297" fmla="*/ 294699 w 2151063"/>
              <a:gd name="connsiteY297" fmla="*/ 168502 h 1182688"/>
              <a:gd name="connsiteX298" fmla="*/ 320912 w 2151063"/>
              <a:gd name="connsiteY298" fmla="*/ 160573 h 1182688"/>
              <a:gd name="connsiteX299" fmla="*/ 348317 w 2151063"/>
              <a:gd name="connsiteY299" fmla="*/ 143524 h 1182688"/>
              <a:gd name="connsiteX300" fmla="*/ 404317 w 2151063"/>
              <a:gd name="connsiteY300" fmla="*/ 112599 h 1182688"/>
              <a:gd name="connsiteX301" fmla="*/ 462701 w 2151063"/>
              <a:gd name="connsiteY301" fmla="*/ 86432 h 1182688"/>
              <a:gd name="connsiteX302" fmla="*/ 523468 w 2151063"/>
              <a:gd name="connsiteY302" fmla="*/ 64229 h 1182688"/>
              <a:gd name="connsiteX303" fmla="*/ 585029 w 2151063"/>
              <a:gd name="connsiteY303" fmla="*/ 45991 h 1182688"/>
              <a:gd name="connsiteX304" fmla="*/ 647781 w 2151063"/>
              <a:gd name="connsiteY304" fmla="*/ 30925 h 1182688"/>
              <a:gd name="connsiteX305" fmla="*/ 711328 w 2151063"/>
              <a:gd name="connsiteY305" fmla="*/ 19427 h 1182688"/>
              <a:gd name="connsiteX306" fmla="*/ 774478 w 2151063"/>
              <a:gd name="connsiteY306" fmla="*/ 10308 h 1182688"/>
              <a:gd name="connsiteX307" fmla="*/ 805854 w 2151063"/>
              <a:gd name="connsiteY307" fmla="*/ 7137 h 1182688"/>
              <a:gd name="connsiteX308" fmla="*/ 839614 w 2151063"/>
              <a:gd name="connsiteY308" fmla="*/ 4361 h 1182688"/>
              <a:gd name="connsiteX309" fmla="*/ 907927 w 2151063"/>
              <a:gd name="connsiteY309" fmla="*/ 396 h 118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2151063" h="1182688">
                <a:moveTo>
                  <a:pt x="2044671" y="546100"/>
                </a:moveTo>
                <a:lnTo>
                  <a:pt x="2052215" y="567545"/>
                </a:lnTo>
                <a:lnTo>
                  <a:pt x="2064523" y="611628"/>
                </a:lnTo>
                <a:lnTo>
                  <a:pt x="2072464" y="657298"/>
                </a:lnTo>
                <a:lnTo>
                  <a:pt x="2074847" y="704161"/>
                </a:lnTo>
                <a:lnTo>
                  <a:pt x="2073258" y="728386"/>
                </a:lnTo>
                <a:lnTo>
                  <a:pt x="2070876" y="758171"/>
                </a:lnTo>
                <a:lnTo>
                  <a:pt x="2056979" y="813771"/>
                </a:lnTo>
                <a:lnTo>
                  <a:pt x="2034745" y="864207"/>
                </a:lnTo>
                <a:lnTo>
                  <a:pt x="2004966" y="909481"/>
                </a:lnTo>
                <a:lnTo>
                  <a:pt x="1968438" y="949989"/>
                </a:lnTo>
                <a:lnTo>
                  <a:pt x="1926350" y="985731"/>
                </a:lnTo>
                <a:lnTo>
                  <a:pt x="1879102" y="1015913"/>
                </a:lnTo>
                <a:lnTo>
                  <a:pt x="1827882" y="1041330"/>
                </a:lnTo>
                <a:lnTo>
                  <a:pt x="1801280" y="1052053"/>
                </a:lnTo>
                <a:lnTo>
                  <a:pt x="1767928" y="1064364"/>
                </a:lnTo>
                <a:lnTo>
                  <a:pt x="1699239" y="1085015"/>
                </a:lnTo>
                <a:lnTo>
                  <a:pt x="1629358" y="1102092"/>
                </a:lnTo>
                <a:lnTo>
                  <a:pt x="1557889" y="1114801"/>
                </a:lnTo>
                <a:lnTo>
                  <a:pt x="1449892" y="1129892"/>
                </a:lnTo>
                <a:lnTo>
                  <a:pt x="1304969" y="1141012"/>
                </a:lnTo>
                <a:lnTo>
                  <a:pt x="1234692" y="1144189"/>
                </a:lnTo>
                <a:lnTo>
                  <a:pt x="1219604" y="1144586"/>
                </a:lnTo>
                <a:lnTo>
                  <a:pt x="1204913" y="1145380"/>
                </a:lnTo>
                <a:lnTo>
                  <a:pt x="1205310" y="1146969"/>
                </a:lnTo>
                <a:lnTo>
                  <a:pt x="1205310" y="1147763"/>
                </a:lnTo>
                <a:lnTo>
                  <a:pt x="1259309" y="1147366"/>
                </a:lnTo>
                <a:lnTo>
                  <a:pt x="1367306" y="1143792"/>
                </a:lnTo>
                <a:lnTo>
                  <a:pt x="1420908" y="1140615"/>
                </a:lnTo>
                <a:lnTo>
                  <a:pt x="1484832" y="1137040"/>
                </a:lnTo>
                <a:lnTo>
                  <a:pt x="1616256" y="1127906"/>
                </a:lnTo>
                <a:lnTo>
                  <a:pt x="1715915" y="1114404"/>
                </a:lnTo>
                <a:lnTo>
                  <a:pt x="1781031" y="1101298"/>
                </a:lnTo>
                <a:lnTo>
                  <a:pt x="1844558" y="1084618"/>
                </a:lnTo>
                <a:lnTo>
                  <a:pt x="1905307" y="1062379"/>
                </a:lnTo>
                <a:lnTo>
                  <a:pt x="1934291" y="1048876"/>
                </a:lnTo>
                <a:lnTo>
                  <a:pt x="1948982" y="1041727"/>
                </a:lnTo>
                <a:lnTo>
                  <a:pt x="1975584" y="1025445"/>
                </a:lnTo>
                <a:lnTo>
                  <a:pt x="2000201" y="1007176"/>
                </a:lnTo>
                <a:lnTo>
                  <a:pt x="2022436" y="987717"/>
                </a:lnTo>
                <a:lnTo>
                  <a:pt x="2041892" y="966668"/>
                </a:lnTo>
                <a:lnTo>
                  <a:pt x="2059362" y="943635"/>
                </a:lnTo>
                <a:lnTo>
                  <a:pt x="2074450" y="919409"/>
                </a:lnTo>
                <a:lnTo>
                  <a:pt x="2087155" y="893992"/>
                </a:lnTo>
                <a:lnTo>
                  <a:pt x="2097081" y="867781"/>
                </a:lnTo>
                <a:lnTo>
                  <a:pt x="2105419" y="840379"/>
                </a:lnTo>
                <a:lnTo>
                  <a:pt x="2112566" y="797885"/>
                </a:lnTo>
                <a:lnTo>
                  <a:pt x="2112963" y="739109"/>
                </a:lnTo>
                <a:lnTo>
                  <a:pt x="2103831" y="678744"/>
                </a:lnTo>
                <a:lnTo>
                  <a:pt x="2094699" y="648561"/>
                </a:lnTo>
                <a:lnTo>
                  <a:pt x="2084773" y="621159"/>
                </a:lnTo>
                <a:lnTo>
                  <a:pt x="2059362" y="569928"/>
                </a:lnTo>
                <a:close/>
                <a:moveTo>
                  <a:pt x="233158" y="230187"/>
                </a:moveTo>
                <a:lnTo>
                  <a:pt x="206541" y="244085"/>
                </a:lnTo>
                <a:lnTo>
                  <a:pt x="158870" y="277836"/>
                </a:lnTo>
                <a:lnTo>
                  <a:pt x="117952" y="317146"/>
                </a:lnTo>
                <a:lnTo>
                  <a:pt x="84980" y="362810"/>
                </a:lnTo>
                <a:lnTo>
                  <a:pt x="59953" y="412444"/>
                </a:lnTo>
                <a:lnTo>
                  <a:pt x="43268" y="466446"/>
                </a:lnTo>
                <a:lnTo>
                  <a:pt x="34925" y="523624"/>
                </a:lnTo>
                <a:lnTo>
                  <a:pt x="36117" y="582788"/>
                </a:lnTo>
                <a:lnTo>
                  <a:pt x="40090" y="613363"/>
                </a:lnTo>
                <a:lnTo>
                  <a:pt x="46446" y="643143"/>
                </a:lnTo>
                <a:lnTo>
                  <a:pt x="65117" y="699528"/>
                </a:lnTo>
                <a:lnTo>
                  <a:pt x="91336" y="753133"/>
                </a:lnTo>
                <a:lnTo>
                  <a:pt x="123514" y="802767"/>
                </a:lnTo>
                <a:lnTo>
                  <a:pt x="162446" y="848430"/>
                </a:lnTo>
                <a:lnTo>
                  <a:pt x="205350" y="889726"/>
                </a:lnTo>
                <a:lnTo>
                  <a:pt x="252226" y="927051"/>
                </a:lnTo>
                <a:lnTo>
                  <a:pt x="302281" y="959611"/>
                </a:lnTo>
                <a:lnTo>
                  <a:pt x="328103" y="973906"/>
                </a:lnTo>
                <a:lnTo>
                  <a:pt x="356308" y="988994"/>
                </a:lnTo>
                <a:lnTo>
                  <a:pt x="414706" y="1014010"/>
                </a:lnTo>
                <a:lnTo>
                  <a:pt x="444500" y="1025525"/>
                </a:lnTo>
                <a:lnTo>
                  <a:pt x="419076" y="1013613"/>
                </a:lnTo>
                <a:lnTo>
                  <a:pt x="371007" y="988597"/>
                </a:lnTo>
                <a:lnTo>
                  <a:pt x="347171" y="973906"/>
                </a:lnTo>
                <a:lnTo>
                  <a:pt x="322541" y="958420"/>
                </a:lnTo>
                <a:lnTo>
                  <a:pt x="274473" y="922683"/>
                </a:lnTo>
                <a:lnTo>
                  <a:pt x="229583" y="882579"/>
                </a:lnTo>
                <a:lnTo>
                  <a:pt x="189459" y="838106"/>
                </a:lnTo>
                <a:lnTo>
                  <a:pt x="154103" y="790458"/>
                </a:lnTo>
                <a:lnTo>
                  <a:pt x="124706" y="738838"/>
                </a:lnTo>
                <a:lnTo>
                  <a:pt x="102062" y="683645"/>
                </a:lnTo>
                <a:lnTo>
                  <a:pt x="86966" y="625672"/>
                </a:lnTo>
                <a:lnTo>
                  <a:pt x="83391" y="595892"/>
                </a:lnTo>
                <a:lnTo>
                  <a:pt x="81405" y="569685"/>
                </a:lnTo>
                <a:lnTo>
                  <a:pt x="83391" y="518462"/>
                </a:lnTo>
                <a:lnTo>
                  <a:pt x="92131" y="468828"/>
                </a:lnTo>
                <a:lnTo>
                  <a:pt x="106829" y="419591"/>
                </a:lnTo>
                <a:lnTo>
                  <a:pt x="127089" y="373531"/>
                </a:lnTo>
                <a:lnTo>
                  <a:pt x="152117" y="329058"/>
                </a:lnTo>
                <a:lnTo>
                  <a:pt x="181911" y="287366"/>
                </a:lnTo>
                <a:lnTo>
                  <a:pt x="215281" y="248452"/>
                </a:lnTo>
                <a:close/>
                <a:moveTo>
                  <a:pt x="950292" y="112712"/>
                </a:moveTo>
                <a:lnTo>
                  <a:pt x="822075" y="115489"/>
                </a:lnTo>
                <a:lnTo>
                  <a:pt x="758561" y="119456"/>
                </a:lnTo>
                <a:lnTo>
                  <a:pt x="705369" y="124217"/>
                </a:lnTo>
                <a:lnTo>
                  <a:pt x="597397" y="136118"/>
                </a:lnTo>
                <a:lnTo>
                  <a:pt x="488631" y="153574"/>
                </a:lnTo>
                <a:lnTo>
                  <a:pt x="381849" y="178170"/>
                </a:lnTo>
                <a:lnTo>
                  <a:pt x="329848" y="193643"/>
                </a:lnTo>
                <a:lnTo>
                  <a:pt x="309206" y="208321"/>
                </a:lnTo>
                <a:lnTo>
                  <a:pt x="270304" y="239662"/>
                </a:lnTo>
                <a:lnTo>
                  <a:pt x="234181" y="274970"/>
                </a:lnTo>
                <a:lnTo>
                  <a:pt x="201631" y="313848"/>
                </a:lnTo>
                <a:lnTo>
                  <a:pt x="186943" y="334874"/>
                </a:lnTo>
                <a:lnTo>
                  <a:pt x="169080" y="362248"/>
                </a:lnTo>
                <a:lnTo>
                  <a:pt x="142087" y="418185"/>
                </a:lnTo>
                <a:lnTo>
                  <a:pt x="124621" y="475709"/>
                </a:lnTo>
                <a:lnTo>
                  <a:pt x="115888" y="534423"/>
                </a:lnTo>
                <a:lnTo>
                  <a:pt x="115888" y="593534"/>
                </a:lnTo>
                <a:lnTo>
                  <a:pt x="125415" y="652249"/>
                </a:lnTo>
                <a:lnTo>
                  <a:pt x="144469" y="709773"/>
                </a:lnTo>
                <a:lnTo>
                  <a:pt x="172256" y="765313"/>
                </a:lnTo>
                <a:lnTo>
                  <a:pt x="189722" y="792290"/>
                </a:lnTo>
                <a:lnTo>
                  <a:pt x="209570" y="818870"/>
                </a:lnTo>
                <a:lnTo>
                  <a:pt x="252044" y="866080"/>
                </a:lnTo>
                <a:lnTo>
                  <a:pt x="300076" y="908132"/>
                </a:lnTo>
                <a:lnTo>
                  <a:pt x="352077" y="944630"/>
                </a:lnTo>
                <a:lnTo>
                  <a:pt x="407651" y="976764"/>
                </a:lnTo>
                <a:lnTo>
                  <a:pt x="465210" y="1004931"/>
                </a:lnTo>
                <a:lnTo>
                  <a:pt x="524754" y="1029131"/>
                </a:lnTo>
                <a:lnTo>
                  <a:pt x="585488" y="1050157"/>
                </a:lnTo>
                <a:lnTo>
                  <a:pt x="616054" y="1059281"/>
                </a:lnTo>
                <a:lnTo>
                  <a:pt x="666467" y="1074753"/>
                </a:lnTo>
                <a:lnTo>
                  <a:pt x="717675" y="1089432"/>
                </a:lnTo>
                <a:lnTo>
                  <a:pt x="795875" y="1098953"/>
                </a:lnTo>
                <a:lnTo>
                  <a:pt x="873282" y="1105697"/>
                </a:lnTo>
                <a:lnTo>
                  <a:pt x="943940" y="1111251"/>
                </a:lnTo>
                <a:lnTo>
                  <a:pt x="1085654" y="1116012"/>
                </a:lnTo>
                <a:lnTo>
                  <a:pt x="1227765" y="1113632"/>
                </a:lnTo>
                <a:lnTo>
                  <a:pt x="1369081" y="1103714"/>
                </a:lnTo>
                <a:lnTo>
                  <a:pt x="1440136" y="1096176"/>
                </a:lnTo>
                <a:lnTo>
                  <a:pt x="1498886" y="1089432"/>
                </a:lnTo>
                <a:lnTo>
                  <a:pt x="1589392" y="1075944"/>
                </a:lnTo>
                <a:lnTo>
                  <a:pt x="1650127" y="1064439"/>
                </a:lnTo>
                <a:lnTo>
                  <a:pt x="1709670" y="1050554"/>
                </a:lnTo>
                <a:lnTo>
                  <a:pt x="1768420" y="1032701"/>
                </a:lnTo>
                <a:lnTo>
                  <a:pt x="1824391" y="1010088"/>
                </a:lnTo>
                <a:lnTo>
                  <a:pt x="1877980" y="981921"/>
                </a:lnTo>
                <a:lnTo>
                  <a:pt x="1902988" y="965259"/>
                </a:lnTo>
                <a:lnTo>
                  <a:pt x="1916485" y="956135"/>
                </a:lnTo>
                <a:lnTo>
                  <a:pt x="1941890" y="935109"/>
                </a:lnTo>
                <a:lnTo>
                  <a:pt x="1963723" y="912099"/>
                </a:lnTo>
                <a:lnTo>
                  <a:pt x="1982777" y="887899"/>
                </a:lnTo>
                <a:lnTo>
                  <a:pt x="1999449" y="862113"/>
                </a:lnTo>
                <a:lnTo>
                  <a:pt x="2013342" y="834739"/>
                </a:lnTo>
                <a:lnTo>
                  <a:pt x="2024457" y="806572"/>
                </a:lnTo>
                <a:lnTo>
                  <a:pt x="2032793" y="777612"/>
                </a:lnTo>
                <a:lnTo>
                  <a:pt x="2038351" y="747858"/>
                </a:lnTo>
                <a:lnTo>
                  <a:pt x="2041526" y="717707"/>
                </a:lnTo>
                <a:lnTo>
                  <a:pt x="2041526" y="671291"/>
                </a:lnTo>
                <a:lnTo>
                  <a:pt x="2032396" y="609403"/>
                </a:lnTo>
                <a:lnTo>
                  <a:pt x="2013342" y="548705"/>
                </a:lnTo>
                <a:lnTo>
                  <a:pt x="1999846" y="519745"/>
                </a:lnTo>
                <a:lnTo>
                  <a:pt x="1988731" y="497925"/>
                </a:lnTo>
                <a:lnTo>
                  <a:pt x="1962929" y="456667"/>
                </a:lnTo>
                <a:lnTo>
                  <a:pt x="1948241" y="437227"/>
                </a:lnTo>
                <a:lnTo>
                  <a:pt x="1925615" y="417788"/>
                </a:lnTo>
                <a:lnTo>
                  <a:pt x="1877980" y="381687"/>
                </a:lnTo>
                <a:lnTo>
                  <a:pt x="1827963" y="348759"/>
                </a:lnTo>
                <a:lnTo>
                  <a:pt x="1776756" y="319005"/>
                </a:lnTo>
                <a:lnTo>
                  <a:pt x="1750954" y="305120"/>
                </a:lnTo>
                <a:lnTo>
                  <a:pt x="1722373" y="290838"/>
                </a:lnTo>
                <a:lnTo>
                  <a:pt x="1664417" y="263068"/>
                </a:lnTo>
                <a:lnTo>
                  <a:pt x="1575896" y="225777"/>
                </a:lnTo>
                <a:lnTo>
                  <a:pt x="1454824" y="185708"/>
                </a:lnTo>
                <a:lnTo>
                  <a:pt x="1330973" y="154367"/>
                </a:lnTo>
                <a:lnTo>
                  <a:pt x="1205535" y="132548"/>
                </a:lnTo>
                <a:lnTo>
                  <a:pt x="1077715" y="118663"/>
                </a:lnTo>
                <a:close/>
                <a:moveTo>
                  <a:pt x="970360" y="31750"/>
                </a:moveTo>
                <a:lnTo>
                  <a:pt x="905670" y="32146"/>
                </a:lnTo>
                <a:lnTo>
                  <a:pt x="840582" y="35712"/>
                </a:lnTo>
                <a:lnTo>
                  <a:pt x="775891" y="41654"/>
                </a:lnTo>
                <a:lnTo>
                  <a:pt x="711994" y="51559"/>
                </a:lnTo>
                <a:lnTo>
                  <a:pt x="648098" y="64236"/>
                </a:lnTo>
                <a:lnTo>
                  <a:pt x="616744" y="71764"/>
                </a:lnTo>
                <a:lnTo>
                  <a:pt x="574279" y="82856"/>
                </a:lnTo>
                <a:lnTo>
                  <a:pt x="490538" y="110985"/>
                </a:lnTo>
                <a:lnTo>
                  <a:pt x="449263" y="128020"/>
                </a:lnTo>
                <a:lnTo>
                  <a:pt x="508794" y="115739"/>
                </a:lnTo>
                <a:lnTo>
                  <a:pt x="629048" y="96326"/>
                </a:lnTo>
                <a:lnTo>
                  <a:pt x="750491" y="83253"/>
                </a:lnTo>
                <a:lnTo>
                  <a:pt x="872729" y="77310"/>
                </a:lnTo>
                <a:lnTo>
                  <a:pt x="933451" y="76914"/>
                </a:lnTo>
                <a:lnTo>
                  <a:pt x="1003301" y="77706"/>
                </a:lnTo>
                <a:lnTo>
                  <a:pt x="1142207" y="87611"/>
                </a:lnTo>
                <a:lnTo>
                  <a:pt x="1245395" y="101873"/>
                </a:lnTo>
                <a:lnTo>
                  <a:pt x="1314451" y="114154"/>
                </a:lnTo>
                <a:lnTo>
                  <a:pt x="1382317" y="129209"/>
                </a:lnTo>
                <a:lnTo>
                  <a:pt x="1449785" y="146640"/>
                </a:lnTo>
                <a:lnTo>
                  <a:pt x="1483123" y="156148"/>
                </a:lnTo>
                <a:lnTo>
                  <a:pt x="1547417" y="176750"/>
                </a:lnTo>
                <a:lnTo>
                  <a:pt x="1643064" y="213197"/>
                </a:lnTo>
                <a:lnTo>
                  <a:pt x="1705770" y="240533"/>
                </a:lnTo>
                <a:lnTo>
                  <a:pt x="1736726" y="255588"/>
                </a:lnTo>
                <a:lnTo>
                  <a:pt x="1709342" y="238949"/>
                </a:lnTo>
                <a:lnTo>
                  <a:pt x="1653382" y="208047"/>
                </a:lnTo>
                <a:lnTo>
                  <a:pt x="1625601" y="193785"/>
                </a:lnTo>
                <a:lnTo>
                  <a:pt x="1596232" y="179523"/>
                </a:lnTo>
                <a:lnTo>
                  <a:pt x="1537495" y="152583"/>
                </a:lnTo>
                <a:lnTo>
                  <a:pt x="1477567" y="128416"/>
                </a:lnTo>
                <a:lnTo>
                  <a:pt x="1416448" y="107023"/>
                </a:lnTo>
                <a:lnTo>
                  <a:pt x="1354139" y="88007"/>
                </a:lnTo>
                <a:lnTo>
                  <a:pt x="1291432" y="72160"/>
                </a:lnTo>
                <a:lnTo>
                  <a:pt x="1227932" y="58294"/>
                </a:lnTo>
                <a:lnTo>
                  <a:pt x="1163638" y="47597"/>
                </a:lnTo>
                <a:lnTo>
                  <a:pt x="1099345" y="39277"/>
                </a:lnTo>
                <a:lnTo>
                  <a:pt x="1034654" y="34127"/>
                </a:lnTo>
                <a:close/>
                <a:moveTo>
                  <a:pt x="976240" y="0"/>
                </a:moveTo>
                <a:lnTo>
                  <a:pt x="1045347" y="3172"/>
                </a:lnTo>
                <a:lnTo>
                  <a:pt x="1114851" y="8723"/>
                </a:lnTo>
                <a:lnTo>
                  <a:pt x="1183959" y="18238"/>
                </a:lnTo>
                <a:lnTo>
                  <a:pt x="1252669" y="30529"/>
                </a:lnTo>
                <a:lnTo>
                  <a:pt x="1321379" y="45198"/>
                </a:lnTo>
                <a:lnTo>
                  <a:pt x="1389295" y="63833"/>
                </a:lnTo>
                <a:lnTo>
                  <a:pt x="1455622" y="85242"/>
                </a:lnTo>
                <a:lnTo>
                  <a:pt x="1521154" y="109427"/>
                </a:lnTo>
                <a:lnTo>
                  <a:pt x="1585496" y="136784"/>
                </a:lnTo>
                <a:lnTo>
                  <a:pt x="1647851" y="166916"/>
                </a:lnTo>
                <a:lnTo>
                  <a:pt x="1707823" y="200617"/>
                </a:lnTo>
                <a:lnTo>
                  <a:pt x="1766604" y="237093"/>
                </a:lnTo>
                <a:lnTo>
                  <a:pt x="1822605" y="275947"/>
                </a:lnTo>
                <a:lnTo>
                  <a:pt x="1849613" y="296961"/>
                </a:lnTo>
                <a:lnTo>
                  <a:pt x="1875826" y="317974"/>
                </a:lnTo>
                <a:lnTo>
                  <a:pt x="1924280" y="364362"/>
                </a:lnTo>
                <a:lnTo>
                  <a:pt x="1946919" y="388943"/>
                </a:lnTo>
                <a:lnTo>
                  <a:pt x="1957642" y="398458"/>
                </a:lnTo>
                <a:lnTo>
                  <a:pt x="1968366" y="407577"/>
                </a:lnTo>
                <a:lnTo>
                  <a:pt x="1991004" y="428194"/>
                </a:lnTo>
                <a:lnTo>
                  <a:pt x="2032707" y="472203"/>
                </a:lnTo>
                <a:lnTo>
                  <a:pt x="2069247" y="520177"/>
                </a:lnTo>
                <a:lnTo>
                  <a:pt x="2100226" y="572115"/>
                </a:lnTo>
                <a:lnTo>
                  <a:pt x="2124850" y="626432"/>
                </a:lnTo>
                <a:lnTo>
                  <a:pt x="2142325" y="683525"/>
                </a:lnTo>
                <a:lnTo>
                  <a:pt x="2151063" y="742600"/>
                </a:lnTo>
                <a:lnTo>
                  <a:pt x="2151063" y="803261"/>
                </a:lnTo>
                <a:lnTo>
                  <a:pt x="2147091" y="834186"/>
                </a:lnTo>
                <a:lnTo>
                  <a:pt x="2144311" y="848855"/>
                </a:lnTo>
                <a:lnTo>
                  <a:pt x="2136765" y="878195"/>
                </a:lnTo>
                <a:lnTo>
                  <a:pt x="2126439" y="905551"/>
                </a:lnTo>
                <a:lnTo>
                  <a:pt x="2114524" y="931322"/>
                </a:lnTo>
                <a:lnTo>
                  <a:pt x="2092282" y="966609"/>
                </a:lnTo>
                <a:lnTo>
                  <a:pt x="2055743" y="1008239"/>
                </a:lnTo>
                <a:lnTo>
                  <a:pt x="2013246" y="1043921"/>
                </a:lnTo>
                <a:lnTo>
                  <a:pt x="1964791" y="1074054"/>
                </a:lnTo>
                <a:lnTo>
                  <a:pt x="1912762" y="1098239"/>
                </a:lnTo>
                <a:lnTo>
                  <a:pt x="1857556" y="1117666"/>
                </a:lnTo>
                <a:lnTo>
                  <a:pt x="1829754" y="1125596"/>
                </a:lnTo>
                <a:lnTo>
                  <a:pt x="1792817" y="1134318"/>
                </a:lnTo>
                <a:lnTo>
                  <a:pt x="1717753" y="1148988"/>
                </a:lnTo>
                <a:lnTo>
                  <a:pt x="1641894" y="1160882"/>
                </a:lnTo>
                <a:lnTo>
                  <a:pt x="1565240" y="1169208"/>
                </a:lnTo>
                <a:lnTo>
                  <a:pt x="1450061" y="1177930"/>
                </a:lnTo>
                <a:lnTo>
                  <a:pt x="1295960" y="1181895"/>
                </a:lnTo>
                <a:lnTo>
                  <a:pt x="1219704" y="1182688"/>
                </a:lnTo>
                <a:lnTo>
                  <a:pt x="1137093" y="1182688"/>
                </a:lnTo>
                <a:lnTo>
                  <a:pt x="971076" y="1177930"/>
                </a:lnTo>
                <a:lnTo>
                  <a:pt x="723243" y="1163657"/>
                </a:lnTo>
                <a:lnTo>
                  <a:pt x="558021" y="1150177"/>
                </a:lnTo>
                <a:lnTo>
                  <a:pt x="552064" y="1148988"/>
                </a:lnTo>
                <a:lnTo>
                  <a:pt x="546504" y="1141851"/>
                </a:lnTo>
                <a:lnTo>
                  <a:pt x="546504" y="1132732"/>
                </a:lnTo>
                <a:lnTo>
                  <a:pt x="552064" y="1125992"/>
                </a:lnTo>
                <a:lnTo>
                  <a:pt x="558021" y="1125596"/>
                </a:lnTo>
                <a:lnTo>
                  <a:pt x="679555" y="1131146"/>
                </a:lnTo>
                <a:lnTo>
                  <a:pt x="801486" y="1136697"/>
                </a:lnTo>
                <a:lnTo>
                  <a:pt x="774081" y="1130750"/>
                </a:lnTo>
                <a:lnTo>
                  <a:pt x="747471" y="1124010"/>
                </a:lnTo>
                <a:lnTo>
                  <a:pt x="680349" y="1114494"/>
                </a:lnTo>
                <a:lnTo>
                  <a:pt x="614419" y="1102996"/>
                </a:lnTo>
                <a:lnTo>
                  <a:pt x="581057" y="1096256"/>
                </a:lnTo>
                <a:lnTo>
                  <a:pt x="515127" y="1079604"/>
                </a:lnTo>
                <a:lnTo>
                  <a:pt x="450389" y="1060177"/>
                </a:lnTo>
                <a:lnTo>
                  <a:pt x="386445" y="1036388"/>
                </a:lnTo>
                <a:lnTo>
                  <a:pt x="325281" y="1007842"/>
                </a:lnTo>
                <a:lnTo>
                  <a:pt x="266500" y="974935"/>
                </a:lnTo>
                <a:lnTo>
                  <a:pt x="210896" y="936476"/>
                </a:lnTo>
                <a:lnTo>
                  <a:pt x="159265" y="891675"/>
                </a:lnTo>
                <a:lnTo>
                  <a:pt x="135832" y="867093"/>
                </a:lnTo>
                <a:lnTo>
                  <a:pt x="116370" y="844891"/>
                </a:lnTo>
                <a:lnTo>
                  <a:pt x="80625" y="797710"/>
                </a:lnTo>
                <a:lnTo>
                  <a:pt x="50838" y="746564"/>
                </a:lnTo>
                <a:lnTo>
                  <a:pt x="27802" y="693833"/>
                </a:lnTo>
                <a:lnTo>
                  <a:pt x="11121" y="638326"/>
                </a:lnTo>
                <a:lnTo>
                  <a:pt x="1589" y="581234"/>
                </a:lnTo>
                <a:lnTo>
                  <a:pt x="0" y="523348"/>
                </a:lnTo>
                <a:lnTo>
                  <a:pt x="7149" y="464273"/>
                </a:lnTo>
                <a:lnTo>
                  <a:pt x="14298" y="434934"/>
                </a:lnTo>
                <a:lnTo>
                  <a:pt x="22639" y="406388"/>
                </a:lnTo>
                <a:lnTo>
                  <a:pt x="45674" y="355639"/>
                </a:lnTo>
                <a:lnTo>
                  <a:pt x="75065" y="311630"/>
                </a:lnTo>
                <a:lnTo>
                  <a:pt x="110413" y="272776"/>
                </a:lnTo>
                <a:lnTo>
                  <a:pt x="150527" y="239868"/>
                </a:lnTo>
                <a:lnTo>
                  <a:pt x="195407" y="211718"/>
                </a:lnTo>
                <a:lnTo>
                  <a:pt x="243861" y="188723"/>
                </a:lnTo>
                <a:lnTo>
                  <a:pt x="294699" y="168502"/>
                </a:lnTo>
                <a:lnTo>
                  <a:pt x="320912" y="160573"/>
                </a:lnTo>
                <a:lnTo>
                  <a:pt x="348317" y="143524"/>
                </a:lnTo>
                <a:lnTo>
                  <a:pt x="404317" y="112599"/>
                </a:lnTo>
                <a:lnTo>
                  <a:pt x="462701" y="86432"/>
                </a:lnTo>
                <a:lnTo>
                  <a:pt x="523468" y="64229"/>
                </a:lnTo>
                <a:lnTo>
                  <a:pt x="585029" y="45991"/>
                </a:lnTo>
                <a:lnTo>
                  <a:pt x="647781" y="30925"/>
                </a:lnTo>
                <a:lnTo>
                  <a:pt x="711328" y="19427"/>
                </a:lnTo>
                <a:lnTo>
                  <a:pt x="774478" y="10308"/>
                </a:lnTo>
                <a:lnTo>
                  <a:pt x="805854" y="7137"/>
                </a:lnTo>
                <a:lnTo>
                  <a:pt x="839614" y="4361"/>
                </a:lnTo>
                <a:lnTo>
                  <a:pt x="907927" y="396"/>
                </a:lnTo>
                <a:close/>
              </a:path>
            </a:pathLst>
          </a:custGeom>
          <a:ln>
            <a:headEnd/>
            <a:tailEnd/>
          </a:ln>
        </p:spPr>
        <p:style>
          <a:lnRef idx="2">
            <a:schemeClr val="accent3"/>
          </a:lnRef>
          <a:fillRef idx="1">
            <a:schemeClr val="lt1"/>
          </a:fillRef>
          <a:effectRef idx="0">
            <a:schemeClr val="accent3"/>
          </a:effectRef>
          <a:fontRef idx="minor">
            <a:schemeClr val="dk1"/>
          </a:fontRef>
        </p:style>
        <p:txBody>
          <a:bodyPr vert="horz" wrap="square" lIns="28932" tIns="14466" rIns="28932" bIns="14466" numCol="1" anchor="ctr" anchorCtr="0" compatLnSpc="1">
            <a:prstTxWarp prst="textNoShape">
              <a:avLst/>
            </a:prstTxWarp>
            <a:noAutofit/>
          </a:bodyPr>
          <a:lstStyle/>
          <a:p>
            <a:pPr algn="ctr"/>
            <a:endParaRPr lang="fr-FR" sz="1000" b="1" dirty="0">
              <a:solidFill>
                <a:schemeClr val="tx1">
                  <a:lumMod val="50000"/>
                </a:schemeClr>
              </a:solidFill>
              <a:latin typeface="Neufreit" panose="00000500000000000000" pitchFamily="50" charset="0"/>
            </a:endParaRPr>
          </a:p>
          <a:p>
            <a:pPr algn="ctr"/>
            <a:r>
              <a:rPr lang="fr-FR" sz="1000" b="1" dirty="0">
                <a:solidFill>
                  <a:schemeClr val="tx1">
                    <a:lumMod val="50000"/>
                  </a:schemeClr>
                </a:solidFill>
                <a:latin typeface="Neufreit" panose="00000500000000000000" pitchFamily="50" charset="0"/>
              </a:rPr>
              <a:t>Se mouvoir</a:t>
            </a:r>
          </a:p>
          <a:p>
            <a:pPr algn="ctr"/>
            <a:r>
              <a:rPr lang="fr-FR" sz="1000" b="1" dirty="0">
                <a:solidFill>
                  <a:schemeClr val="tx1">
                    <a:lumMod val="50000"/>
                  </a:schemeClr>
                </a:solidFill>
                <a:latin typeface="Neufreit" panose="00000500000000000000" pitchFamily="50" charset="0"/>
              </a:rPr>
              <a:t>en 3D</a:t>
            </a:r>
          </a:p>
          <a:p>
            <a:pPr algn="ctr"/>
            <a:endParaRPr lang="fr-FR" sz="1000" b="1" dirty="0">
              <a:solidFill>
                <a:schemeClr val="tx1">
                  <a:lumMod val="50000"/>
                </a:schemeClr>
              </a:solidFill>
              <a:latin typeface="Neufreit" panose="00000500000000000000" pitchFamily="50" charset="0"/>
            </a:endParaRPr>
          </a:p>
        </p:txBody>
      </p:sp>
      <p:sp>
        <p:nvSpPr>
          <p:cNvPr id="16" name="Freeform 137">
            <a:extLst>
              <a:ext uri="{FF2B5EF4-FFF2-40B4-BE49-F238E27FC236}">
                <a16:creationId xmlns:a16="http://schemas.microsoft.com/office/drawing/2014/main" id="{2D0FD75E-B457-42F3-8C44-58318D22210D}"/>
              </a:ext>
            </a:extLst>
          </p:cNvPr>
          <p:cNvSpPr>
            <a:spLocks/>
          </p:cNvSpPr>
          <p:nvPr/>
        </p:nvSpPr>
        <p:spPr bwMode="auto">
          <a:xfrm rot="11792283">
            <a:off x="2691288" y="3726216"/>
            <a:ext cx="140541" cy="210007"/>
          </a:xfrm>
          <a:custGeom>
            <a:avLst/>
            <a:gdLst>
              <a:gd name="T0" fmla="*/ 1685 w 1749"/>
              <a:gd name="T1" fmla="*/ 1755 h 2611"/>
              <a:gd name="T2" fmla="*/ 1542 w 1749"/>
              <a:gd name="T3" fmla="*/ 1339 h 2611"/>
              <a:gd name="T4" fmla="*/ 1436 w 1749"/>
              <a:gd name="T5" fmla="*/ 1121 h 2611"/>
              <a:gd name="T6" fmla="*/ 1281 w 1749"/>
              <a:gd name="T7" fmla="*/ 842 h 2611"/>
              <a:gd name="T8" fmla="*/ 918 w 1749"/>
              <a:gd name="T9" fmla="*/ 425 h 2611"/>
              <a:gd name="T10" fmla="*/ 649 w 1749"/>
              <a:gd name="T11" fmla="*/ 258 h 2611"/>
              <a:gd name="T12" fmla="*/ 391 w 1749"/>
              <a:gd name="T13" fmla="*/ 185 h 2611"/>
              <a:gd name="T14" fmla="*/ 490 w 1749"/>
              <a:gd name="T15" fmla="*/ 177 h 2611"/>
              <a:gd name="T16" fmla="*/ 938 w 1749"/>
              <a:gd name="T17" fmla="*/ 158 h 2611"/>
              <a:gd name="T18" fmla="*/ 938 w 1749"/>
              <a:gd name="T19" fmla="*/ 106 h 2611"/>
              <a:gd name="T20" fmla="*/ 870 w 1749"/>
              <a:gd name="T21" fmla="*/ 98 h 2611"/>
              <a:gd name="T22" fmla="*/ 835 w 1749"/>
              <a:gd name="T23" fmla="*/ 94 h 2611"/>
              <a:gd name="T24" fmla="*/ 867 w 1749"/>
              <a:gd name="T25" fmla="*/ 88 h 2611"/>
              <a:gd name="T26" fmla="*/ 894 w 1749"/>
              <a:gd name="T27" fmla="*/ 50 h 2611"/>
              <a:gd name="T28" fmla="*/ 866 w 1749"/>
              <a:gd name="T29" fmla="*/ 24 h 2611"/>
              <a:gd name="T30" fmla="*/ 779 w 1749"/>
              <a:gd name="T31" fmla="*/ 22 h 2611"/>
              <a:gd name="T32" fmla="*/ 95 w 1749"/>
              <a:gd name="T33" fmla="*/ 1 h 2611"/>
              <a:gd name="T34" fmla="*/ 62 w 1749"/>
              <a:gd name="T35" fmla="*/ 11 h 2611"/>
              <a:gd name="T36" fmla="*/ 34 w 1749"/>
              <a:gd name="T37" fmla="*/ 30 h 2611"/>
              <a:gd name="T38" fmla="*/ 0 w 1749"/>
              <a:gd name="T39" fmla="*/ 61 h 2611"/>
              <a:gd name="T40" fmla="*/ 220 w 1749"/>
              <a:gd name="T41" fmla="*/ 351 h 2611"/>
              <a:gd name="T42" fmla="*/ 414 w 1749"/>
              <a:gd name="T43" fmla="*/ 573 h 2611"/>
              <a:gd name="T44" fmla="*/ 583 w 1749"/>
              <a:gd name="T45" fmla="*/ 767 h 2611"/>
              <a:gd name="T46" fmla="*/ 616 w 1749"/>
              <a:gd name="T47" fmla="*/ 735 h 2611"/>
              <a:gd name="T48" fmla="*/ 587 w 1749"/>
              <a:gd name="T49" fmla="*/ 700 h 2611"/>
              <a:gd name="T50" fmla="*/ 621 w 1749"/>
              <a:gd name="T51" fmla="*/ 676 h 2611"/>
              <a:gd name="T52" fmla="*/ 670 w 1749"/>
              <a:gd name="T53" fmla="*/ 722 h 2611"/>
              <a:gd name="T54" fmla="*/ 706 w 1749"/>
              <a:gd name="T55" fmla="*/ 685 h 2611"/>
              <a:gd name="T56" fmla="*/ 332 w 1749"/>
              <a:gd name="T57" fmla="*/ 255 h 2611"/>
              <a:gd name="T58" fmla="*/ 432 w 1749"/>
              <a:gd name="T59" fmla="*/ 303 h 2611"/>
              <a:gd name="T60" fmla="*/ 804 w 1749"/>
              <a:gd name="T61" fmla="*/ 604 h 2611"/>
              <a:gd name="T62" fmla="*/ 1027 w 1749"/>
              <a:gd name="T63" fmla="*/ 863 h 2611"/>
              <a:gd name="T64" fmla="*/ 1260 w 1749"/>
              <a:gd name="T65" fmla="*/ 1232 h 2611"/>
              <a:gd name="T66" fmla="*/ 1412 w 1749"/>
              <a:gd name="T67" fmla="*/ 1578 h 2611"/>
              <a:gd name="T68" fmla="*/ 1524 w 1749"/>
              <a:gd name="T69" fmla="*/ 2015 h 2611"/>
              <a:gd name="T70" fmla="*/ 1561 w 1749"/>
              <a:gd name="T71" fmla="*/ 2391 h 2611"/>
              <a:gd name="T72" fmla="*/ 1554 w 1749"/>
              <a:gd name="T73" fmla="*/ 2536 h 2611"/>
              <a:gd name="T74" fmla="*/ 1559 w 1749"/>
              <a:gd name="T75" fmla="*/ 2584 h 2611"/>
              <a:gd name="T76" fmla="*/ 1593 w 1749"/>
              <a:gd name="T77" fmla="*/ 2611 h 2611"/>
              <a:gd name="T78" fmla="*/ 1619 w 1749"/>
              <a:gd name="T79" fmla="*/ 2562 h 2611"/>
              <a:gd name="T80" fmla="*/ 1695 w 1749"/>
              <a:gd name="T81" fmla="*/ 2462 h 2611"/>
              <a:gd name="T82" fmla="*/ 1749 w 1749"/>
              <a:gd name="T83" fmla="*/ 2224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9" h="2611">
                <a:moveTo>
                  <a:pt x="1732" y="2015"/>
                </a:moveTo>
                <a:lnTo>
                  <a:pt x="1720" y="1928"/>
                </a:lnTo>
                <a:lnTo>
                  <a:pt x="1685" y="1755"/>
                </a:lnTo>
                <a:lnTo>
                  <a:pt x="1638" y="1585"/>
                </a:lnTo>
                <a:lnTo>
                  <a:pt x="1577" y="1419"/>
                </a:lnTo>
                <a:lnTo>
                  <a:pt x="1542" y="1339"/>
                </a:lnTo>
                <a:lnTo>
                  <a:pt x="1502" y="1253"/>
                </a:lnTo>
                <a:lnTo>
                  <a:pt x="1458" y="1170"/>
                </a:lnTo>
                <a:lnTo>
                  <a:pt x="1436" y="1121"/>
                </a:lnTo>
                <a:lnTo>
                  <a:pt x="1413" y="1073"/>
                </a:lnTo>
                <a:lnTo>
                  <a:pt x="1373" y="997"/>
                </a:lnTo>
                <a:lnTo>
                  <a:pt x="1281" y="842"/>
                </a:lnTo>
                <a:lnTo>
                  <a:pt x="1173" y="691"/>
                </a:lnTo>
                <a:lnTo>
                  <a:pt x="1053" y="551"/>
                </a:lnTo>
                <a:lnTo>
                  <a:pt x="918" y="425"/>
                </a:lnTo>
                <a:lnTo>
                  <a:pt x="808" y="343"/>
                </a:lnTo>
                <a:lnTo>
                  <a:pt x="730" y="297"/>
                </a:lnTo>
                <a:lnTo>
                  <a:pt x="649" y="258"/>
                </a:lnTo>
                <a:lnTo>
                  <a:pt x="566" y="225"/>
                </a:lnTo>
                <a:lnTo>
                  <a:pt x="481" y="201"/>
                </a:lnTo>
                <a:lnTo>
                  <a:pt x="391" y="185"/>
                </a:lnTo>
                <a:lnTo>
                  <a:pt x="346" y="181"/>
                </a:lnTo>
                <a:lnTo>
                  <a:pt x="419" y="180"/>
                </a:lnTo>
                <a:lnTo>
                  <a:pt x="490" y="177"/>
                </a:lnTo>
                <a:lnTo>
                  <a:pt x="708" y="170"/>
                </a:lnTo>
                <a:lnTo>
                  <a:pt x="925" y="159"/>
                </a:lnTo>
                <a:lnTo>
                  <a:pt x="938" y="158"/>
                </a:lnTo>
                <a:lnTo>
                  <a:pt x="953" y="142"/>
                </a:lnTo>
                <a:lnTo>
                  <a:pt x="953" y="122"/>
                </a:lnTo>
                <a:lnTo>
                  <a:pt x="938" y="106"/>
                </a:lnTo>
                <a:lnTo>
                  <a:pt x="925" y="103"/>
                </a:lnTo>
                <a:lnTo>
                  <a:pt x="898" y="101"/>
                </a:lnTo>
                <a:lnTo>
                  <a:pt x="870" y="98"/>
                </a:lnTo>
                <a:lnTo>
                  <a:pt x="865" y="97"/>
                </a:lnTo>
                <a:lnTo>
                  <a:pt x="859" y="97"/>
                </a:lnTo>
                <a:lnTo>
                  <a:pt x="835" y="94"/>
                </a:lnTo>
                <a:lnTo>
                  <a:pt x="811" y="93"/>
                </a:lnTo>
                <a:lnTo>
                  <a:pt x="839" y="91"/>
                </a:lnTo>
                <a:lnTo>
                  <a:pt x="867" y="88"/>
                </a:lnTo>
                <a:lnTo>
                  <a:pt x="879" y="85"/>
                </a:lnTo>
                <a:lnTo>
                  <a:pt x="893" y="70"/>
                </a:lnTo>
                <a:lnTo>
                  <a:pt x="894" y="50"/>
                </a:lnTo>
                <a:lnTo>
                  <a:pt x="884" y="35"/>
                </a:lnTo>
                <a:lnTo>
                  <a:pt x="874" y="31"/>
                </a:lnTo>
                <a:lnTo>
                  <a:pt x="866" y="24"/>
                </a:lnTo>
                <a:lnTo>
                  <a:pt x="854" y="23"/>
                </a:lnTo>
                <a:lnTo>
                  <a:pt x="817" y="22"/>
                </a:lnTo>
                <a:lnTo>
                  <a:pt x="779" y="22"/>
                </a:lnTo>
                <a:lnTo>
                  <a:pt x="608" y="10"/>
                </a:lnTo>
                <a:lnTo>
                  <a:pt x="266" y="0"/>
                </a:lnTo>
                <a:lnTo>
                  <a:pt x="95" y="1"/>
                </a:lnTo>
                <a:lnTo>
                  <a:pt x="80" y="2"/>
                </a:lnTo>
                <a:lnTo>
                  <a:pt x="73" y="10"/>
                </a:lnTo>
                <a:lnTo>
                  <a:pt x="62" y="11"/>
                </a:lnTo>
                <a:lnTo>
                  <a:pt x="47" y="24"/>
                </a:lnTo>
                <a:lnTo>
                  <a:pt x="43" y="33"/>
                </a:lnTo>
                <a:lnTo>
                  <a:pt x="34" y="30"/>
                </a:lnTo>
                <a:lnTo>
                  <a:pt x="16" y="32"/>
                </a:lnTo>
                <a:lnTo>
                  <a:pt x="3" y="44"/>
                </a:lnTo>
                <a:lnTo>
                  <a:pt x="0" y="61"/>
                </a:lnTo>
                <a:lnTo>
                  <a:pt x="5" y="70"/>
                </a:lnTo>
                <a:lnTo>
                  <a:pt x="89" y="184"/>
                </a:lnTo>
                <a:lnTo>
                  <a:pt x="220" y="351"/>
                </a:lnTo>
                <a:lnTo>
                  <a:pt x="314" y="457"/>
                </a:lnTo>
                <a:lnTo>
                  <a:pt x="362" y="508"/>
                </a:lnTo>
                <a:lnTo>
                  <a:pt x="414" y="573"/>
                </a:lnTo>
                <a:lnTo>
                  <a:pt x="520" y="698"/>
                </a:lnTo>
                <a:lnTo>
                  <a:pt x="574" y="759"/>
                </a:lnTo>
                <a:lnTo>
                  <a:pt x="583" y="767"/>
                </a:lnTo>
                <a:lnTo>
                  <a:pt x="601" y="766"/>
                </a:lnTo>
                <a:lnTo>
                  <a:pt x="613" y="753"/>
                </a:lnTo>
                <a:lnTo>
                  <a:pt x="616" y="735"/>
                </a:lnTo>
                <a:lnTo>
                  <a:pt x="609" y="724"/>
                </a:lnTo>
                <a:lnTo>
                  <a:pt x="599" y="713"/>
                </a:lnTo>
                <a:lnTo>
                  <a:pt x="587" y="700"/>
                </a:lnTo>
                <a:lnTo>
                  <a:pt x="599" y="701"/>
                </a:lnTo>
                <a:lnTo>
                  <a:pt x="617" y="688"/>
                </a:lnTo>
                <a:lnTo>
                  <a:pt x="621" y="676"/>
                </a:lnTo>
                <a:lnTo>
                  <a:pt x="640" y="696"/>
                </a:lnTo>
                <a:lnTo>
                  <a:pt x="660" y="715"/>
                </a:lnTo>
                <a:lnTo>
                  <a:pt x="670" y="722"/>
                </a:lnTo>
                <a:lnTo>
                  <a:pt x="691" y="720"/>
                </a:lnTo>
                <a:lnTo>
                  <a:pt x="705" y="706"/>
                </a:lnTo>
                <a:lnTo>
                  <a:pt x="706" y="685"/>
                </a:lnTo>
                <a:lnTo>
                  <a:pt x="700" y="675"/>
                </a:lnTo>
                <a:lnTo>
                  <a:pt x="516" y="465"/>
                </a:lnTo>
                <a:lnTo>
                  <a:pt x="332" y="255"/>
                </a:lnTo>
                <a:lnTo>
                  <a:pt x="346" y="260"/>
                </a:lnTo>
                <a:lnTo>
                  <a:pt x="360" y="267"/>
                </a:lnTo>
                <a:lnTo>
                  <a:pt x="432" y="303"/>
                </a:lnTo>
                <a:lnTo>
                  <a:pt x="565" y="390"/>
                </a:lnTo>
                <a:lnTo>
                  <a:pt x="688" y="492"/>
                </a:lnTo>
                <a:lnTo>
                  <a:pt x="804" y="604"/>
                </a:lnTo>
                <a:lnTo>
                  <a:pt x="858" y="662"/>
                </a:lnTo>
                <a:lnTo>
                  <a:pt x="916" y="727"/>
                </a:lnTo>
                <a:lnTo>
                  <a:pt x="1027" y="863"/>
                </a:lnTo>
                <a:lnTo>
                  <a:pt x="1128" y="1006"/>
                </a:lnTo>
                <a:lnTo>
                  <a:pt x="1220" y="1156"/>
                </a:lnTo>
                <a:lnTo>
                  <a:pt x="1260" y="1232"/>
                </a:lnTo>
                <a:lnTo>
                  <a:pt x="1295" y="1300"/>
                </a:lnTo>
                <a:lnTo>
                  <a:pt x="1357" y="1438"/>
                </a:lnTo>
                <a:lnTo>
                  <a:pt x="1412" y="1578"/>
                </a:lnTo>
                <a:lnTo>
                  <a:pt x="1457" y="1722"/>
                </a:lnTo>
                <a:lnTo>
                  <a:pt x="1494" y="1869"/>
                </a:lnTo>
                <a:lnTo>
                  <a:pt x="1524" y="2015"/>
                </a:lnTo>
                <a:lnTo>
                  <a:pt x="1545" y="2166"/>
                </a:lnTo>
                <a:lnTo>
                  <a:pt x="1558" y="2315"/>
                </a:lnTo>
                <a:lnTo>
                  <a:pt x="1561" y="2391"/>
                </a:lnTo>
                <a:lnTo>
                  <a:pt x="1558" y="2459"/>
                </a:lnTo>
                <a:lnTo>
                  <a:pt x="1553" y="2526"/>
                </a:lnTo>
                <a:lnTo>
                  <a:pt x="1554" y="2536"/>
                </a:lnTo>
                <a:lnTo>
                  <a:pt x="1561" y="2544"/>
                </a:lnTo>
                <a:lnTo>
                  <a:pt x="1559" y="2565"/>
                </a:lnTo>
                <a:lnTo>
                  <a:pt x="1559" y="2584"/>
                </a:lnTo>
                <a:lnTo>
                  <a:pt x="1561" y="2596"/>
                </a:lnTo>
                <a:lnTo>
                  <a:pt x="1574" y="2609"/>
                </a:lnTo>
                <a:lnTo>
                  <a:pt x="1593" y="2611"/>
                </a:lnTo>
                <a:lnTo>
                  <a:pt x="1610" y="2602"/>
                </a:lnTo>
                <a:lnTo>
                  <a:pt x="1614" y="2592"/>
                </a:lnTo>
                <a:lnTo>
                  <a:pt x="1619" y="2562"/>
                </a:lnTo>
                <a:lnTo>
                  <a:pt x="1624" y="2534"/>
                </a:lnTo>
                <a:lnTo>
                  <a:pt x="1653" y="2513"/>
                </a:lnTo>
                <a:lnTo>
                  <a:pt x="1695" y="2462"/>
                </a:lnTo>
                <a:lnTo>
                  <a:pt x="1724" y="2402"/>
                </a:lnTo>
                <a:lnTo>
                  <a:pt x="1741" y="2333"/>
                </a:lnTo>
                <a:lnTo>
                  <a:pt x="1749" y="2224"/>
                </a:lnTo>
                <a:lnTo>
                  <a:pt x="1739" y="2079"/>
                </a:lnTo>
                <a:lnTo>
                  <a:pt x="1732" y="2015"/>
                </a:lnTo>
              </a:path>
            </a:pathLst>
          </a:custGeom>
          <a:ln/>
        </p:spPr>
        <p:style>
          <a:lnRef idx="3">
            <a:schemeClr val="accent3"/>
          </a:lnRef>
          <a:fillRef idx="0">
            <a:schemeClr val="accent3"/>
          </a:fillRef>
          <a:effectRef idx="2">
            <a:schemeClr val="accent3"/>
          </a:effectRef>
          <a:fontRef idx="minor">
            <a:schemeClr val="tx1"/>
          </a:fontRef>
        </p:style>
        <p:txBody>
          <a:bodyPr vert="horz" wrap="square" lIns="28932" tIns="14466" rIns="28932" bIns="14466" numCol="1" anchor="t" anchorCtr="0" compatLnSpc="1">
            <a:prstTxWarp prst="textNoShape">
              <a:avLst/>
            </a:prstTxWarp>
          </a:bodyPr>
          <a:lstStyle/>
          <a:p>
            <a:endParaRPr lang="en-US" sz="1000">
              <a:solidFill>
                <a:schemeClr val="tx1">
                  <a:lumMod val="50000"/>
                </a:schemeClr>
              </a:solidFill>
              <a:latin typeface="Neufreit" panose="00000500000000000000" pitchFamily="50" charset="0"/>
            </a:endParaRPr>
          </a:p>
        </p:txBody>
      </p:sp>
      <p:cxnSp>
        <p:nvCxnSpPr>
          <p:cNvPr id="17" name="Connecteur droit 16"/>
          <p:cNvCxnSpPr/>
          <p:nvPr/>
        </p:nvCxnSpPr>
        <p:spPr>
          <a:xfrm>
            <a:off x="2415886" y="890687"/>
            <a:ext cx="0" cy="3497685"/>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19" name="Title 1">
            <a:extLst/>
          </p:cNvPr>
          <p:cNvSpPr txBox="1">
            <a:spLocks/>
          </p:cNvSpPr>
          <p:nvPr/>
        </p:nvSpPr>
        <p:spPr>
          <a:xfrm>
            <a:off x="582445" y="4524484"/>
            <a:ext cx="1667760" cy="440705"/>
          </a:xfrm>
          <a:prstGeom prst="rect">
            <a:avLst/>
          </a:prstGeom>
        </p:spPr>
        <p:style>
          <a:lnRef idx="2">
            <a:schemeClr val="accent4"/>
          </a:lnRef>
          <a:fillRef idx="1">
            <a:schemeClr val="lt1"/>
          </a:fillRef>
          <a:effectRef idx="0">
            <a:schemeClr val="accent4"/>
          </a:effectRef>
          <a:fontRef idx="minor">
            <a:schemeClr val="dk1"/>
          </a:fontRef>
        </p:style>
        <p:txBody>
          <a:bodyPr anchor="ct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defRPr/>
            </a:pPr>
            <a:r>
              <a:rPr lang="fr-FR" sz="1000" b="1" dirty="0">
                <a:solidFill>
                  <a:schemeClr val="tx1">
                    <a:lumMod val="50000"/>
                  </a:schemeClr>
                </a:solidFill>
                <a:latin typeface="Neufreit" panose="00000500000000000000" pitchFamily="50" charset="0"/>
              </a:rPr>
              <a:t>LES Évaluations</a:t>
            </a:r>
          </a:p>
          <a:p>
            <a:pPr algn="ctr">
              <a:defRPr/>
            </a:pPr>
            <a:r>
              <a:rPr lang="fr-FR" sz="1000" b="1" dirty="0">
                <a:solidFill>
                  <a:schemeClr val="tx1">
                    <a:lumMod val="50000"/>
                  </a:schemeClr>
                </a:solidFill>
                <a:latin typeface="Neufreit" panose="00000500000000000000" pitchFamily="50" charset="0"/>
              </a:rPr>
              <a:t>certificatives</a:t>
            </a:r>
            <a:endParaRPr lang="en-US" sz="1000" b="1" dirty="0">
              <a:solidFill>
                <a:schemeClr val="tx1">
                  <a:lumMod val="50000"/>
                </a:schemeClr>
              </a:solidFill>
              <a:latin typeface="Neufreit" panose="00000500000000000000" pitchFamily="50" charset="0"/>
            </a:endParaRPr>
          </a:p>
        </p:txBody>
      </p:sp>
      <p:sp>
        <p:nvSpPr>
          <p:cNvPr id="20" name="Title 1">
            <a:extLst/>
          </p:cNvPr>
          <p:cNvSpPr txBox="1">
            <a:spLocks/>
          </p:cNvSpPr>
          <p:nvPr/>
        </p:nvSpPr>
        <p:spPr>
          <a:xfrm>
            <a:off x="2477335" y="4529498"/>
            <a:ext cx="1499242" cy="440705"/>
          </a:xfrm>
          <a:prstGeom prst="rect">
            <a:avLst/>
          </a:prstGeom>
        </p:spPr>
        <p:style>
          <a:lnRef idx="2">
            <a:schemeClr val="accent4"/>
          </a:lnRef>
          <a:fillRef idx="1">
            <a:schemeClr val="lt1"/>
          </a:fillRef>
          <a:effectRef idx="0">
            <a:schemeClr val="accent4"/>
          </a:effectRef>
          <a:fontRef idx="minor">
            <a:schemeClr val="dk1"/>
          </a:fontRef>
        </p:style>
        <p:txBody>
          <a:bodyPr anchor="ct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defRPr/>
            </a:pPr>
            <a:r>
              <a:rPr lang="fr-FR" sz="1000" b="1" dirty="0">
                <a:solidFill>
                  <a:schemeClr val="tx1">
                    <a:lumMod val="50000"/>
                  </a:schemeClr>
                </a:solidFill>
                <a:latin typeface="Neufreit" panose="00000500000000000000" pitchFamily="50" charset="0"/>
              </a:rPr>
              <a:t>LES compétences à construire</a:t>
            </a:r>
            <a:endParaRPr lang="en-US" sz="1000" b="1" dirty="0">
              <a:solidFill>
                <a:schemeClr val="tx1">
                  <a:lumMod val="50000"/>
                </a:schemeClr>
              </a:solidFill>
              <a:latin typeface="Neufreit" panose="00000500000000000000" pitchFamily="50" charset="0"/>
            </a:endParaRPr>
          </a:p>
        </p:txBody>
      </p:sp>
      <p:pic>
        <p:nvPicPr>
          <p:cNvPr id="22" name="Image 2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9370" y="1991375"/>
            <a:ext cx="628098" cy="2938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3" name="Rectangle à coins arrondis 22"/>
          <p:cNvSpPr/>
          <p:nvPr/>
        </p:nvSpPr>
        <p:spPr>
          <a:xfrm>
            <a:off x="838738" y="2323179"/>
            <a:ext cx="1175214" cy="489673"/>
          </a:xfrm>
          <a:prstGeom prst="roundRect">
            <a:avLst/>
          </a:prstGeom>
          <a:ln>
            <a:solidFill>
              <a:schemeClr val="tx2">
                <a:lumMod val="10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fr-FR" sz="1000" b="1" dirty="0">
                <a:solidFill>
                  <a:schemeClr val="tx2">
                    <a:lumMod val="10000"/>
                  </a:schemeClr>
                </a:solidFill>
                <a:latin typeface="Neufreit" panose="00000500000000000000" pitchFamily="50" charset="0"/>
              </a:rPr>
              <a:t>Test</a:t>
            </a:r>
            <a:br>
              <a:rPr lang="fr-FR" sz="1000" b="1" dirty="0">
                <a:solidFill>
                  <a:schemeClr val="tx2">
                    <a:lumMod val="10000"/>
                  </a:schemeClr>
                </a:solidFill>
                <a:latin typeface="Neufreit" panose="00000500000000000000" pitchFamily="50" charset="0"/>
              </a:rPr>
            </a:br>
            <a:r>
              <a:rPr lang="fr-FR" sz="1000" b="1" dirty="0" err="1">
                <a:solidFill>
                  <a:schemeClr val="tx2">
                    <a:lumMod val="10000"/>
                  </a:schemeClr>
                </a:solidFill>
                <a:latin typeface="Neufreit" panose="00000500000000000000" pitchFamily="50" charset="0"/>
              </a:rPr>
              <a:t>Pass</a:t>
            </a:r>
            <a:r>
              <a:rPr lang="fr-FR" sz="1000" b="1" dirty="0">
                <a:solidFill>
                  <a:schemeClr val="tx2">
                    <a:lumMod val="10000"/>
                  </a:schemeClr>
                </a:solidFill>
                <a:latin typeface="Neufreit" panose="00000500000000000000" pitchFamily="50" charset="0"/>
              </a:rPr>
              <a:t> Nautique</a:t>
            </a:r>
          </a:p>
        </p:txBody>
      </p:sp>
      <p:sp>
        <p:nvSpPr>
          <p:cNvPr id="24" name="Rectangle à coins arrondis 23"/>
          <p:cNvSpPr/>
          <p:nvPr/>
        </p:nvSpPr>
        <p:spPr>
          <a:xfrm>
            <a:off x="825812" y="3335180"/>
            <a:ext cx="1175214" cy="489673"/>
          </a:xfrm>
          <a:prstGeom prst="roundRect">
            <a:avLst/>
          </a:prstGeom>
          <a:ln>
            <a:solidFill>
              <a:schemeClr val="tx2">
                <a:lumMod val="1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fr-FR" sz="1000" b="1" dirty="0">
                <a:solidFill>
                  <a:schemeClr val="tx2">
                    <a:lumMod val="10000"/>
                  </a:schemeClr>
                </a:solidFill>
                <a:latin typeface="Neufreit" panose="00000500000000000000" pitchFamily="50" charset="0"/>
              </a:rPr>
              <a:t>Attestation du </a:t>
            </a:r>
          </a:p>
          <a:p>
            <a:pPr algn="ctr">
              <a:defRPr/>
            </a:pPr>
            <a:r>
              <a:rPr lang="fr-FR" sz="1000" b="1" dirty="0">
                <a:solidFill>
                  <a:schemeClr val="tx2">
                    <a:lumMod val="10000"/>
                  </a:schemeClr>
                </a:solidFill>
                <a:latin typeface="Neufreit" panose="00000500000000000000" pitchFamily="50" charset="0"/>
              </a:rPr>
              <a:t>Savoir-Nager en Sécurité</a:t>
            </a:r>
          </a:p>
        </p:txBody>
      </p:sp>
      <p:sp>
        <p:nvSpPr>
          <p:cNvPr id="25" name="Zone de texte 88"/>
          <p:cNvSpPr txBox="1">
            <a:spLocks noChangeArrowheads="1"/>
          </p:cNvSpPr>
          <p:nvPr/>
        </p:nvSpPr>
        <p:spPr bwMode="auto">
          <a:xfrm>
            <a:off x="4094126" y="833763"/>
            <a:ext cx="4798861" cy="44070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11906" tIns="5953" rIns="11906" bIns="5953" numCol="1" anchor="ctr" anchorCtr="0" compatLnSpc="1">
            <a:prstTxWarp prst="textNoShape">
              <a:avLst/>
            </a:prstTxWarp>
          </a:bodyPr>
          <a:lstStyle/>
          <a:p>
            <a:pPr algn="ctr" defTabSz="89294"/>
            <a:r>
              <a:rPr lang="fr-FR" altLang="fr-FR" sz="1100" dirty="0">
                <a:solidFill>
                  <a:schemeClr val="accent1"/>
                </a:solidFill>
                <a:latin typeface="Neufreit" panose="00000500000000000000" pitchFamily="50" charset="0"/>
                <a:ea typeface="Times New Roman" pitchFamily="18" charset="0"/>
                <a:cs typeface="Arial" pitchFamily="34" charset="0"/>
              </a:rPr>
              <a:t>Découvrir un nouvel univers sans appui plantaire en maitrisant son apnée.</a:t>
            </a:r>
            <a:endParaRPr lang="fr-FR" altLang="fr-FR" sz="1100" dirty="0">
              <a:solidFill>
                <a:schemeClr val="accent1"/>
              </a:solidFill>
              <a:latin typeface="Neufreit" panose="00000500000000000000" pitchFamily="50" charset="0"/>
              <a:cs typeface="Arial" pitchFamily="34" charset="0"/>
            </a:endParaRPr>
          </a:p>
        </p:txBody>
      </p:sp>
      <p:sp>
        <p:nvSpPr>
          <p:cNvPr id="26" name="Zone de texte 88"/>
          <p:cNvSpPr txBox="1">
            <a:spLocks noChangeArrowheads="1"/>
          </p:cNvSpPr>
          <p:nvPr/>
        </p:nvSpPr>
        <p:spPr bwMode="auto">
          <a:xfrm>
            <a:off x="4094126" y="1466615"/>
            <a:ext cx="4798861" cy="44070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11906" tIns="5953" rIns="11906" bIns="5953" numCol="1" anchor="ctr" anchorCtr="0" compatLnSpc="1">
            <a:prstTxWarp prst="textNoShape">
              <a:avLst/>
            </a:prstTxWarp>
          </a:bodyPr>
          <a:lstStyle/>
          <a:p>
            <a:pPr algn="ctr" defTabSz="119059"/>
            <a:r>
              <a:rPr lang="fr-FR" altLang="fr-FR" sz="1100" dirty="0">
                <a:solidFill>
                  <a:schemeClr val="accent1"/>
                </a:solidFill>
                <a:latin typeface="Neufreit" panose="00000500000000000000" pitchFamily="50" charset="0"/>
                <a:ea typeface="Times New Roman" pitchFamily="18" charset="0"/>
                <a:cs typeface="Arial" pitchFamily="34" charset="0"/>
              </a:rPr>
              <a:t>C’est prendre conscience et connaissance que son corps flotte. La flottaison correspond à une forme d’équilibre statique dans le milieu aquatique.</a:t>
            </a:r>
            <a:endParaRPr lang="fr-FR" altLang="fr-FR" sz="1100" dirty="0">
              <a:solidFill>
                <a:schemeClr val="accent1"/>
              </a:solidFill>
              <a:latin typeface="Neufreit" panose="00000500000000000000" pitchFamily="50" charset="0"/>
              <a:cs typeface="Arial" pitchFamily="34" charset="0"/>
            </a:endParaRPr>
          </a:p>
        </p:txBody>
      </p:sp>
      <p:sp>
        <p:nvSpPr>
          <p:cNvPr id="27" name="Zone de texte 88"/>
          <p:cNvSpPr txBox="1">
            <a:spLocks noChangeArrowheads="1"/>
          </p:cNvSpPr>
          <p:nvPr/>
        </p:nvSpPr>
        <p:spPr bwMode="auto">
          <a:xfrm>
            <a:off x="4094126" y="2064827"/>
            <a:ext cx="4798861" cy="44070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11906" tIns="5953" rIns="11906" bIns="5953" numCol="1" anchor="ctr" anchorCtr="0" compatLnSpc="1">
            <a:prstTxWarp prst="textNoShape">
              <a:avLst/>
            </a:prstTxWarp>
          </a:bodyPr>
          <a:lstStyle/>
          <a:p>
            <a:pPr algn="ctr" eaLnBrk="0" hangingPunct="0"/>
            <a:r>
              <a:rPr lang="fr-FR" sz="1100" dirty="0">
                <a:solidFill>
                  <a:schemeClr val="accent1"/>
                </a:solidFill>
                <a:latin typeface="Neufreit" panose="00000500000000000000" pitchFamily="50" charset="0"/>
                <a:cs typeface="Arial" panose="020B0604020202020204" pitchFamily="34" charset="0"/>
              </a:rPr>
              <a:t>Savoir développer une motricité qui permet de maintenir les différents équilibres et de savoir en changer, ce qui donne l’orientation du déplacement.</a:t>
            </a:r>
            <a:endParaRPr lang="fr-FR" altLang="fr-FR" sz="1100" dirty="0">
              <a:solidFill>
                <a:schemeClr val="accent1"/>
              </a:solidFill>
              <a:latin typeface="Neufreit" panose="00000500000000000000" pitchFamily="50" charset="0"/>
              <a:cs typeface="Arial" pitchFamily="34" charset="0"/>
            </a:endParaRPr>
          </a:p>
        </p:txBody>
      </p:sp>
      <p:sp>
        <p:nvSpPr>
          <p:cNvPr id="28" name="Zone de texte 88"/>
          <p:cNvSpPr txBox="1">
            <a:spLocks noChangeArrowheads="1"/>
          </p:cNvSpPr>
          <p:nvPr/>
        </p:nvSpPr>
        <p:spPr bwMode="auto">
          <a:xfrm>
            <a:off x="4094126" y="2651152"/>
            <a:ext cx="4798861" cy="44070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11906" tIns="5953" rIns="11906" bIns="5953" numCol="1" anchor="ctr" anchorCtr="0" compatLnSpc="1">
            <a:prstTxWarp prst="textNoShape">
              <a:avLst/>
            </a:prstTxWarp>
          </a:bodyPr>
          <a:lstStyle/>
          <a:p>
            <a:pPr algn="ctr" eaLnBrk="0" hangingPunct="0"/>
            <a:r>
              <a:rPr lang="fr-FR" altLang="fr-FR" sz="1100" dirty="0">
                <a:solidFill>
                  <a:schemeClr val="accent1"/>
                </a:solidFill>
                <a:latin typeface="Neufreit" panose="00000500000000000000" pitchFamily="50" charset="0"/>
                <a:ea typeface="Times New Roman" pitchFamily="18" charset="0"/>
                <a:cs typeface="Arial" pitchFamily="34" charset="0"/>
              </a:rPr>
              <a:t>Être capable de transpercer l’eau sans déformer son corps dans tous les déplacements .</a:t>
            </a:r>
            <a:endParaRPr lang="fr-FR" altLang="fr-FR" sz="1100" dirty="0">
              <a:solidFill>
                <a:schemeClr val="accent1"/>
              </a:solidFill>
              <a:latin typeface="Neufreit" panose="00000500000000000000" pitchFamily="50" charset="0"/>
              <a:cs typeface="Arial" pitchFamily="34" charset="0"/>
            </a:endParaRPr>
          </a:p>
        </p:txBody>
      </p:sp>
      <p:sp>
        <p:nvSpPr>
          <p:cNvPr id="29" name="Zone de texte 88"/>
          <p:cNvSpPr txBox="1">
            <a:spLocks noChangeArrowheads="1"/>
          </p:cNvSpPr>
          <p:nvPr/>
        </p:nvSpPr>
        <p:spPr bwMode="auto">
          <a:xfrm>
            <a:off x="4094126" y="3303889"/>
            <a:ext cx="4798861" cy="44070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11906" tIns="5953" rIns="11906" bIns="5953" numCol="1" anchor="ctr" anchorCtr="0" compatLnSpc="1">
            <a:prstTxWarp prst="textNoShape">
              <a:avLst/>
            </a:prstTxWarp>
          </a:bodyPr>
          <a:lstStyle/>
          <a:p>
            <a:pPr algn="ctr" defTabSz="119059"/>
            <a:r>
              <a:rPr lang="fr-FR" sz="1100" dirty="0">
                <a:solidFill>
                  <a:schemeClr val="accent1"/>
                </a:solidFill>
                <a:latin typeface="Neufreit" panose="00000500000000000000" pitchFamily="50" charset="0"/>
                <a:cs typeface="Arial" panose="020B0604020202020204" pitchFamily="34" charset="0"/>
              </a:rPr>
              <a:t>Savoir se mouvoir dans toutes les dimensions du bassin.</a:t>
            </a:r>
            <a:endParaRPr lang="fr-FR" altLang="fr-FR" sz="1100" dirty="0">
              <a:solidFill>
                <a:schemeClr val="accent1"/>
              </a:solidFill>
              <a:latin typeface="Neufreit" panose="00000500000000000000" pitchFamily="50" charset="0"/>
              <a:cs typeface="Arial" pitchFamily="34" charset="0"/>
            </a:endParaRPr>
          </a:p>
          <a:p>
            <a:pPr algn="ctr" defTabSz="119059"/>
            <a:endParaRPr lang="fr-FR" altLang="fr-FR" sz="1100" dirty="0">
              <a:solidFill>
                <a:schemeClr val="accent1"/>
              </a:solidFill>
              <a:latin typeface="Neufreit" panose="00000500000000000000" pitchFamily="50" charset="0"/>
              <a:cs typeface="Arial" pitchFamily="34" charset="0"/>
            </a:endParaRPr>
          </a:p>
        </p:txBody>
      </p:sp>
      <p:sp>
        <p:nvSpPr>
          <p:cNvPr id="30" name="Zone de texte 88"/>
          <p:cNvSpPr txBox="1">
            <a:spLocks noChangeArrowheads="1"/>
          </p:cNvSpPr>
          <p:nvPr/>
        </p:nvSpPr>
        <p:spPr bwMode="auto">
          <a:xfrm>
            <a:off x="4094126" y="3899140"/>
            <a:ext cx="4798861" cy="440705"/>
          </a:xfrm>
          <a:prstGeom prst="rect">
            <a:avLst/>
          </a:prstGeom>
          <a:ln>
            <a:solidFill>
              <a:schemeClr val="tx1">
                <a:lumMod val="50000"/>
              </a:schemeClr>
            </a:solidFill>
            <a:headEnd/>
            <a:tailEnd/>
          </a:ln>
        </p:spPr>
        <p:style>
          <a:lnRef idx="2">
            <a:schemeClr val="accent3"/>
          </a:lnRef>
          <a:fillRef idx="1">
            <a:schemeClr val="lt1"/>
          </a:fillRef>
          <a:effectRef idx="0">
            <a:schemeClr val="accent3"/>
          </a:effectRef>
          <a:fontRef idx="minor">
            <a:schemeClr val="dk1"/>
          </a:fontRef>
        </p:style>
        <p:txBody>
          <a:bodyPr vert="horz" wrap="square" lIns="11906" tIns="5953" rIns="11906" bIns="5953" numCol="1" anchor="ctr" anchorCtr="0" compatLnSpc="1">
            <a:prstTxWarp prst="textNoShape">
              <a:avLst/>
            </a:prstTxWarp>
          </a:bodyPr>
          <a:lstStyle/>
          <a:p>
            <a:pPr algn="ctr"/>
            <a:r>
              <a:rPr lang="fr-FR" sz="1100" dirty="0">
                <a:solidFill>
                  <a:srgbClr val="1D4C7F"/>
                </a:solidFill>
                <a:latin typeface="Neufreit" panose="00000500000000000000" pitchFamily="50" charset="0"/>
              </a:rPr>
              <a:t>Développer l’efficacité des membres inférieurs et supérieurs dans l’objectif d’avoir un déplacement au coût énergétique le plus faible.</a:t>
            </a:r>
          </a:p>
        </p:txBody>
      </p:sp>
      <p:sp>
        <p:nvSpPr>
          <p:cNvPr id="34" name="Titre 1"/>
          <p:cNvSpPr txBox="1">
            <a:spLocks/>
          </p:cNvSpPr>
          <p:nvPr/>
        </p:nvSpPr>
        <p:spPr>
          <a:xfrm>
            <a:off x="483720" y="324221"/>
            <a:ext cx="3340724" cy="4002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all" baseline="0">
                <a:solidFill>
                  <a:srgbClr val="000000"/>
                </a:solidFill>
                <a:latin typeface="Arial Black" panose="020B0A040201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1800" dirty="0">
                <a:solidFill>
                  <a:schemeClr val="accent1"/>
                </a:solidFill>
                <a:latin typeface="Neufreit Black" panose="00000A00000000000000" pitchFamily="50" charset="0"/>
              </a:rPr>
              <a:t>un socle de compétences</a:t>
            </a:r>
          </a:p>
        </p:txBody>
      </p:sp>
      <p:sp>
        <p:nvSpPr>
          <p:cNvPr id="31" name="Freeform: Shape 5">
            <a:extLst>
              <a:ext uri="{FF2B5EF4-FFF2-40B4-BE49-F238E27FC236}">
                <a16:creationId xmlns:a16="http://schemas.microsoft.com/office/drawing/2014/main" id="{723E857F-FBD5-4F77-ABB4-248B8FCC58C6}"/>
              </a:ext>
            </a:extLst>
          </p:cNvPr>
          <p:cNvSpPr>
            <a:spLocks/>
          </p:cNvSpPr>
          <p:nvPr/>
        </p:nvSpPr>
        <p:spPr bwMode="auto">
          <a:xfrm>
            <a:off x="2704715" y="2590678"/>
            <a:ext cx="1028312" cy="587607"/>
          </a:xfrm>
          <a:custGeom>
            <a:avLst/>
            <a:gdLst>
              <a:gd name="connsiteX0" fmla="*/ 2044671 w 2151063"/>
              <a:gd name="connsiteY0" fmla="*/ 546100 h 1182688"/>
              <a:gd name="connsiteX1" fmla="*/ 2052215 w 2151063"/>
              <a:gd name="connsiteY1" fmla="*/ 567545 h 1182688"/>
              <a:gd name="connsiteX2" fmla="*/ 2064523 w 2151063"/>
              <a:gd name="connsiteY2" fmla="*/ 611628 h 1182688"/>
              <a:gd name="connsiteX3" fmla="*/ 2072464 w 2151063"/>
              <a:gd name="connsiteY3" fmla="*/ 657298 h 1182688"/>
              <a:gd name="connsiteX4" fmla="*/ 2074847 w 2151063"/>
              <a:gd name="connsiteY4" fmla="*/ 704161 h 1182688"/>
              <a:gd name="connsiteX5" fmla="*/ 2073258 w 2151063"/>
              <a:gd name="connsiteY5" fmla="*/ 728386 h 1182688"/>
              <a:gd name="connsiteX6" fmla="*/ 2070876 w 2151063"/>
              <a:gd name="connsiteY6" fmla="*/ 758171 h 1182688"/>
              <a:gd name="connsiteX7" fmla="*/ 2056979 w 2151063"/>
              <a:gd name="connsiteY7" fmla="*/ 813771 h 1182688"/>
              <a:gd name="connsiteX8" fmla="*/ 2034745 w 2151063"/>
              <a:gd name="connsiteY8" fmla="*/ 864207 h 1182688"/>
              <a:gd name="connsiteX9" fmla="*/ 2004966 w 2151063"/>
              <a:gd name="connsiteY9" fmla="*/ 909481 h 1182688"/>
              <a:gd name="connsiteX10" fmla="*/ 1968438 w 2151063"/>
              <a:gd name="connsiteY10" fmla="*/ 949989 h 1182688"/>
              <a:gd name="connsiteX11" fmla="*/ 1926350 w 2151063"/>
              <a:gd name="connsiteY11" fmla="*/ 985731 h 1182688"/>
              <a:gd name="connsiteX12" fmla="*/ 1879102 w 2151063"/>
              <a:gd name="connsiteY12" fmla="*/ 1015913 h 1182688"/>
              <a:gd name="connsiteX13" fmla="*/ 1827882 w 2151063"/>
              <a:gd name="connsiteY13" fmla="*/ 1041330 h 1182688"/>
              <a:gd name="connsiteX14" fmla="*/ 1801280 w 2151063"/>
              <a:gd name="connsiteY14" fmla="*/ 1052053 h 1182688"/>
              <a:gd name="connsiteX15" fmla="*/ 1767928 w 2151063"/>
              <a:gd name="connsiteY15" fmla="*/ 1064364 h 1182688"/>
              <a:gd name="connsiteX16" fmla="*/ 1699239 w 2151063"/>
              <a:gd name="connsiteY16" fmla="*/ 1085015 h 1182688"/>
              <a:gd name="connsiteX17" fmla="*/ 1629358 w 2151063"/>
              <a:gd name="connsiteY17" fmla="*/ 1102092 h 1182688"/>
              <a:gd name="connsiteX18" fmla="*/ 1557889 w 2151063"/>
              <a:gd name="connsiteY18" fmla="*/ 1114801 h 1182688"/>
              <a:gd name="connsiteX19" fmla="*/ 1449892 w 2151063"/>
              <a:gd name="connsiteY19" fmla="*/ 1129892 h 1182688"/>
              <a:gd name="connsiteX20" fmla="*/ 1304969 w 2151063"/>
              <a:gd name="connsiteY20" fmla="*/ 1141012 h 1182688"/>
              <a:gd name="connsiteX21" fmla="*/ 1234692 w 2151063"/>
              <a:gd name="connsiteY21" fmla="*/ 1144189 h 1182688"/>
              <a:gd name="connsiteX22" fmla="*/ 1219604 w 2151063"/>
              <a:gd name="connsiteY22" fmla="*/ 1144586 h 1182688"/>
              <a:gd name="connsiteX23" fmla="*/ 1204913 w 2151063"/>
              <a:gd name="connsiteY23" fmla="*/ 1145380 h 1182688"/>
              <a:gd name="connsiteX24" fmla="*/ 1205310 w 2151063"/>
              <a:gd name="connsiteY24" fmla="*/ 1146969 h 1182688"/>
              <a:gd name="connsiteX25" fmla="*/ 1205310 w 2151063"/>
              <a:gd name="connsiteY25" fmla="*/ 1147763 h 1182688"/>
              <a:gd name="connsiteX26" fmla="*/ 1259309 w 2151063"/>
              <a:gd name="connsiteY26" fmla="*/ 1147366 h 1182688"/>
              <a:gd name="connsiteX27" fmla="*/ 1367306 w 2151063"/>
              <a:gd name="connsiteY27" fmla="*/ 1143792 h 1182688"/>
              <a:gd name="connsiteX28" fmla="*/ 1420908 w 2151063"/>
              <a:gd name="connsiteY28" fmla="*/ 1140615 h 1182688"/>
              <a:gd name="connsiteX29" fmla="*/ 1484832 w 2151063"/>
              <a:gd name="connsiteY29" fmla="*/ 1137040 h 1182688"/>
              <a:gd name="connsiteX30" fmla="*/ 1616256 w 2151063"/>
              <a:gd name="connsiteY30" fmla="*/ 1127906 h 1182688"/>
              <a:gd name="connsiteX31" fmla="*/ 1715915 w 2151063"/>
              <a:gd name="connsiteY31" fmla="*/ 1114404 h 1182688"/>
              <a:gd name="connsiteX32" fmla="*/ 1781031 w 2151063"/>
              <a:gd name="connsiteY32" fmla="*/ 1101298 h 1182688"/>
              <a:gd name="connsiteX33" fmla="*/ 1844558 w 2151063"/>
              <a:gd name="connsiteY33" fmla="*/ 1084618 h 1182688"/>
              <a:gd name="connsiteX34" fmla="*/ 1905307 w 2151063"/>
              <a:gd name="connsiteY34" fmla="*/ 1062379 h 1182688"/>
              <a:gd name="connsiteX35" fmla="*/ 1934291 w 2151063"/>
              <a:gd name="connsiteY35" fmla="*/ 1048876 h 1182688"/>
              <a:gd name="connsiteX36" fmla="*/ 1948982 w 2151063"/>
              <a:gd name="connsiteY36" fmla="*/ 1041727 h 1182688"/>
              <a:gd name="connsiteX37" fmla="*/ 1975584 w 2151063"/>
              <a:gd name="connsiteY37" fmla="*/ 1025445 h 1182688"/>
              <a:gd name="connsiteX38" fmla="*/ 2000201 w 2151063"/>
              <a:gd name="connsiteY38" fmla="*/ 1007176 h 1182688"/>
              <a:gd name="connsiteX39" fmla="*/ 2022436 w 2151063"/>
              <a:gd name="connsiteY39" fmla="*/ 987717 h 1182688"/>
              <a:gd name="connsiteX40" fmla="*/ 2041892 w 2151063"/>
              <a:gd name="connsiteY40" fmla="*/ 966668 h 1182688"/>
              <a:gd name="connsiteX41" fmla="*/ 2059362 w 2151063"/>
              <a:gd name="connsiteY41" fmla="*/ 943635 h 1182688"/>
              <a:gd name="connsiteX42" fmla="*/ 2074450 w 2151063"/>
              <a:gd name="connsiteY42" fmla="*/ 919409 h 1182688"/>
              <a:gd name="connsiteX43" fmla="*/ 2087155 w 2151063"/>
              <a:gd name="connsiteY43" fmla="*/ 893992 h 1182688"/>
              <a:gd name="connsiteX44" fmla="*/ 2097081 w 2151063"/>
              <a:gd name="connsiteY44" fmla="*/ 867781 h 1182688"/>
              <a:gd name="connsiteX45" fmla="*/ 2105419 w 2151063"/>
              <a:gd name="connsiteY45" fmla="*/ 840379 h 1182688"/>
              <a:gd name="connsiteX46" fmla="*/ 2112566 w 2151063"/>
              <a:gd name="connsiteY46" fmla="*/ 797885 h 1182688"/>
              <a:gd name="connsiteX47" fmla="*/ 2112963 w 2151063"/>
              <a:gd name="connsiteY47" fmla="*/ 739109 h 1182688"/>
              <a:gd name="connsiteX48" fmla="*/ 2103831 w 2151063"/>
              <a:gd name="connsiteY48" fmla="*/ 678744 h 1182688"/>
              <a:gd name="connsiteX49" fmla="*/ 2094699 w 2151063"/>
              <a:gd name="connsiteY49" fmla="*/ 648561 h 1182688"/>
              <a:gd name="connsiteX50" fmla="*/ 2084773 w 2151063"/>
              <a:gd name="connsiteY50" fmla="*/ 621159 h 1182688"/>
              <a:gd name="connsiteX51" fmla="*/ 2059362 w 2151063"/>
              <a:gd name="connsiteY51" fmla="*/ 569928 h 1182688"/>
              <a:gd name="connsiteX52" fmla="*/ 233158 w 2151063"/>
              <a:gd name="connsiteY52" fmla="*/ 230187 h 1182688"/>
              <a:gd name="connsiteX53" fmla="*/ 206541 w 2151063"/>
              <a:gd name="connsiteY53" fmla="*/ 244085 h 1182688"/>
              <a:gd name="connsiteX54" fmla="*/ 158870 w 2151063"/>
              <a:gd name="connsiteY54" fmla="*/ 277836 h 1182688"/>
              <a:gd name="connsiteX55" fmla="*/ 117952 w 2151063"/>
              <a:gd name="connsiteY55" fmla="*/ 317146 h 1182688"/>
              <a:gd name="connsiteX56" fmla="*/ 84980 w 2151063"/>
              <a:gd name="connsiteY56" fmla="*/ 362810 h 1182688"/>
              <a:gd name="connsiteX57" fmla="*/ 59953 w 2151063"/>
              <a:gd name="connsiteY57" fmla="*/ 412444 h 1182688"/>
              <a:gd name="connsiteX58" fmla="*/ 43268 w 2151063"/>
              <a:gd name="connsiteY58" fmla="*/ 466446 h 1182688"/>
              <a:gd name="connsiteX59" fmla="*/ 34925 w 2151063"/>
              <a:gd name="connsiteY59" fmla="*/ 523624 h 1182688"/>
              <a:gd name="connsiteX60" fmla="*/ 36117 w 2151063"/>
              <a:gd name="connsiteY60" fmla="*/ 582788 h 1182688"/>
              <a:gd name="connsiteX61" fmla="*/ 40090 w 2151063"/>
              <a:gd name="connsiteY61" fmla="*/ 613363 h 1182688"/>
              <a:gd name="connsiteX62" fmla="*/ 46446 w 2151063"/>
              <a:gd name="connsiteY62" fmla="*/ 643143 h 1182688"/>
              <a:gd name="connsiteX63" fmla="*/ 65117 w 2151063"/>
              <a:gd name="connsiteY63" fmla="*/ 699528 h 1182688"/>
              <a:gd name="connsiteX64" fmla="*/ 91336 w 2151063"/>
              <a:gd name="connsiteY64" fmla="*/ 753133 h 1182688"/>
              <a:gd name="connsiteX65" fmla="*/ 123514 w 2151063"/>
              <a:gd name="connsiteY65" fmla="*/ 802767 h 1182688"/>
              <a:gd name="connsiteX66" fmla="*/ 162446 w 2151063"/>
              <a:gd name="connsiteY66" fmla="*/ 848430 h 1182688"/>
              <a:gd name="connsiteX67" fmla="*/ 205350 w 2151063"/>
              <a:gd name="connsiteY67" fmla="*/ 889726 h 1182688"/>
              <a:gd name="connsiteX68" fmla="*/ 252226 w 2151063"/>
              <a:gd name="connsiteY68" fmla="*/ 927051 h 1182688"/>
              <a:gd name="connsiteX69" fmla="*/ 302281 w 2151063"/>
              <a:gd name="connsiteY69" fmla="*/ 959611 h 1182688"/>
              <a:gd name="connsiteX70" fmla="*/ 328103 w 2151063"/>
              <a:gd name="connsiteY70" fmla="*/ 973906 h 1182688"/>
              <a:gd name="connsiteX71" fmla="*/ 356308 w 2151063"/>
              <a:gd name="connsiteY71" fmla="*/ 988994 h 1182688"/>
              <a:gd name="connsiteX72" fmla="*/ 414706 w 2151063"/>
              <a:gd name="connsiteY72" fmla="*/ 1014010 h 1182688"/>
              <a:gd name="connsiteX73" fmla="*/ 444500 w 2151063"/>
              <a:gd name="connsiteY73" fmla="*/ 1025525 h 1182688"/>
              <a:gd name="connsiteX74" fmla="*/ 419076 w 2151063"/>
              <a:gd name="connsiteY74" fmla="*/ 1013613 h 1182688"/>
              <a:gd name="connsiteX75" fmla="*/ 371007 w 2151063"/>
              <a:gd name="connsiteY75" fmla="*/ 988597 h 1182688"/>
              <a:gd name="connsiteX76" fmla="*/ 347171 w 2151063"/>
              <a:gd name="connsiteY76" fmla="*/ 973906 h 1182688"/>
              <a:gd name="connsiteX77" fmla="*/ 322541 w 2151063"/>
              <a:gd name="connsiteY77" fmla="*/ 958420 h 1182688"/>
              <a:gd name="connsiteX78" fmla="*/ 274473 w 2151063"/>
              <a:gd name="connsiteY78" fmla="*/ 922683 h 1182688"/>
              <a:gd name="connsiteX79" fmla="*/ 229583 w 2151063"/>
              <a:gd name="connsiteY79" fmla="*/ 882579 h 1182688"/>
              <a:gd name="connsiteX80" fmla="*/ 189459 w 2151063"/>
              <a:gd name="connsiteY80" fmla="*/ 838106 h 1182688"/>
              <a:gd name="connsiteX81" fmla="*/ 154103 w 2151063"/>
              <a:gd name="connsiteY81" fmla="*/ 790458 h 1182688"/>
              <a:gd name="connsiteX82" fmla="*/ 124706 w 2151063"/>
              <a:gd name="connsiteY82" fmla="*/ 738838 h 1182688"/>
              <a:gd name="connsiteX83" fmla="*/ 102062 w 2151063"/>
              <a:gd name="connsiteY83" fmla="*/ 683645 h 1182688"/>
              <a:gd name="connsiteX84" fmla="*/ 86966 w 2151063"/>
              <a:gd name="connsiteY84" fmla="*/ 625672 h 1182688"/>
              <a:gd name="connsiteX85" fmla="*/ 83391 w 2151063"/>
              <a:gd name="connsiteY85" fmla="*/ 595892 h 1182688"/>
              <a:gd name="connsiteX86" fmla="*/ 81405 w 2151063"/>
              <a:gd name="connsiteY86" fmla="*/ 569685 h 1182688"/>
              <a:gd name="connsiteX87" fmla="*/ 83391 w 2151063"/>
              <a:gd name="connsiteY87" fmla="*/ 518462 h 1182688"/>
              <a:gd name="connsiteX88" fmla="*/ 92131 w 2151063"/>
              <a:gd name="connsiteY88" fmla="*/ 468828 h 1182688"/>
              <a:gd name="connsiteX89" fmla="*/ 106829 w 2151063"/>
              <a:gd name="connsiteY89" fmla="*/ 419591 h 1182688"/>
              <a:gd name="connsiteX90" fmla="*/ 127089 w 2151063"/>
              <a:gd name="connsiteY90" fmla="*/ 373531 h 1182688"/>
              <a:gd name="connsiteX91" fmla="*/ 152117 w 2151063"/>
              <a:gd name="connsiteY91" fmla="*/ 329058 h 1182688"/>
              <a:gd name="connsiteX92" fmla="*/ 181911 w 2151063"/>
              <a:gd name="connsiteY92" fmla="*/ 287366 h 1182688"/>
              <a:gd name="connsiteX93" fmla="*/ 215281 w 2151063"/>
              <a:gd name="connsiteY93" fmla="*/ 248452 h 1182688"/>
              <a:gd name="connsiteX94" fmla="*/ 950292 w 2151063"/>
              <a:gd name="connsiteY94" fmla="*/ 112712 h 1182688"/>
              <a:gd name="connsiteX95" fmla="*/ 822075 w 2151063"/>
              <a:gd name="connsiteY95" fmla="*/ 115489 h 1182688"/>
              <a:gd name="connsiteX96" fmla="*/ 758561 w 2151063"/>
              <a:gd name="connsiteY96" fmla="*/ 119456 h 1182688"/>
              <a:gd name="connsiteX97" fmla="*/ 705369 w 2151063"/>
              <a:gd name="connsiteY97" fmla="*/ 124217 h 1182688"/>
              <a:gd name="connsiteX98" fmla="*/ 597397 w 2151063"/>
              <a:gd name="connsiteY98" fmla="*/ 136118 h 1182688"/>
              <a:gd name="connsiteX99" fmla="*/ 488631 w 2151063"/>
              <a:gd name="connsiteY99" fmla="*/ 153574 h 1182688"/>
              <a:gd name="connsiteX100" fmla="*/ 381849 w 2151063"/>
              <a:gd name="connsiteY100" fmla="*/ 178170 h 1182688"/>
              <a:gd name="connsiteX101" fmla="*/ 329848 w 2151063"/>
              <a:gd name="connsiteY101" fmla="*/ 193643 h 1182688"/>
              <a:gd name="connsiteX102" fmla="*/ 309206 w 2151063"/>
              <a:gd name="connsiteY102" fmla="*/ 208321 h 1182688"/>
              <a:gd name="connsiteX103" fmla="*/ 270304 w 2151063"/>
              <a:gd name="connsiteY103" fmla="*/ 239662 h 1182688"/>
              <a:gd name="connsiteX104" fmla="*/ 234181 w 2151063"/>
              <a:gd name="connsiteY104" fmla="*/ 274970 h 1182688"/>
              <a:gd name="connsiteX105" fmla="*/ 201631 w 2151063"/>
              <a:gd name="connsiteY105" fmla="*/ 313848 h 1182688"/>
              <a:gd name="connsiteX106" fmla="*/ 186943 w 2151063"/>
              <a:gd name="connsiteY106" fmla="*/ 334874 h 1182688"/>
              <a:gd name="connsiteX107" fmla="*/ 169080 w 2151063"/>
              <a:gd name="connsiteY107" fmla="*/ 362248 h 1182688"/>
              <a:gd name="connsiteX108" fmla="*/ 142087 w 2151063"/>
              <a:gd name="connsiteY108" fmla="*/ 418185 h 1182688"/>
              <a:gd name="connsiteX109" fmla="*/ 124621 w 2151063"/>
              <a:gd name="connsiteY109" fmla="*/ 475709 h 1182688"/>
              <a:gd name="connsiteX110" fmla="*/ 115888 w 2151063"/>
              <a:gd name="connsiteY110" fmla="*/ 534423 h 1182688"/>
              <a:gd name="connsiteX111" fmla="*/ 115888 w 2151063"/>
              <a:gd name="connsiteY111" fmla="*/ 593534 h 1182688"/>
              <a:gd name="connsiteX112" fmla="*/ 125415 w 2151063"/>
              <a:gd name="connsiteY112" fmla="*/ 652249 h 1182688"/>
              <a:gd name="connsiteX113" fmla="*/ 144469 w 2151063"/>
              <a:gd name="connsiteY113" fmla="*/ 709773 h 1182688"/>
              <a:gd name="connsiteX114" fmla="*/ 172256 w 2151063"/>
              <a:gd name="connsiteY114" fmla="*/ 765313 h 1182688"/>
              <a:gd name="connsiteX115" fmla="*/ 189722 w 2151063"/>
              <a:gd name="connsiteY115" fmla="*/ 792290 h 1182688"/>
              <a:gd name="connsiteX116" fmla="*/ 209570 w 2151063"/>
              <a:gd name="connsiteY116" fmla="*/ 818870 h 1182688"/>
              <a:gd name="connsiteX117" fmla="*/ 252044 w 2151063"/>
              <a:gd name="connsiteY117" fmla="*/ 866080 h 1182688"/>
              <a:gd name="connsiteX118" fmla="*/ 300076 w 2151063"/>
              <a:gd name="connsiteY118" fmla="*/ 908132 h 1182688"/>
              <a:gd name="connsiteX119" fmla="*/ 352077 w 2151063"/>
              <a:gd name="connsiteY119" fmla="*/ 944630 h 1182688"/>
              <a:gd name="connsiteX120" fmla="*/ 407651 w 2151063"/>
              <a:gd name="connsiteY120" fmla="*/ 976764 h 1182688"/>
              <a:gd name="connsiteX121" fmla="*/ 465210 w 2151063"/>
              <a:gd name="connsiteY121" fmla="*/ 1004931 h 1182688"/>
              <a:gd name="connsiteX122" fmla="*/ 524754 w 2151063"/>
              <a:gd name="connsiteY122" fmla="*/ 1029131 h 1182688"/>
              <a:gd name="connsiteX123" fmla="*/ 585488 w 2151063"/>
              <a:gd name="connsiteY123" fmla="*/ 1050157 h 1182688"/>
              <a:gd name="connsiteX124" fmla="*/ 616054 w 2151063"/>
              <a:gd name="connsiteY124" fmla="*/ 1059281 h 1182688"/>
              <a:gd name="connsiteX125" fmla="*/ 666467 w 2151063"/>
              <a:gd name="connsiteY125" fmla="*/ 1074753 h 1182688"/>
              <a:gd name="connsiteX126" fmla="*/ 717675 w 2151063"/>
              <a:gd name="connsiteY126" fmla="*/ 1089432 h 1182688"/>
              <a:gd name="connsiteX127" fmla="*/ 795875 w 2151063"/>
              <a:gd name="connsiteY127" fmla="*/ 1098953 h 1182688"/>
              <a:gd name="connsiteX128" fmla="*/ 873282 w 2151063"/>
              <a:gd name="connsiteY128" fmla="*/ 1105697 h 1182688"/>
              <a:gd name="connsiteX129" fmla="*/ 943940 w 2151063"/>
              <a:gd name="connsiteY129" fmla="*/ 1111251 h 1182688"/>
              <a:gd name="connsiteX130" fmla="*/ 1085654 w 2151063"/>
              <a:gd name="connsiteY130" fmla="*/ 1116012 h 1182688"/>
              <a:gd name="connsiteX131" fmla="*/ 1227765 w 2151063"/>
              <a:gd name="connsiteY131" fmla="*/ 1113632 h 1182688"/>
              <a:gd name="connsiteX132" fmla="*/ 1369081 w 2151063"/>
              <a:gd name="connsiteY132" fmla="*/ 1103714 h 1182688"/>
              <a:gd name="connsiteX133" fmla="*/ 1440136 w 2151063"/>
              <a:gd name="connsiteY133" fmla="*/ 1096176 h 1182688"/>
              <a:gd name="connsiteX134" fmla="*/ 1498886 w 2151063"/>
              <a:gd name="connsiteY134" fmla="*/ 1089432 h 1182688"/>
              <a:gd name="connsiteX135" fmla="*/ 1589392 w 2151063"/>
              <a:gd name="connsiteY135" fmla="*/ 1075944 h 1182688"/>
              <a:gd name="connsiteX136" fmla="*/ 1650127 w 2151063"/>
              <a:gd name="connsiteY136" fmla="*/ 1064439 h 1182688"/>
              <a:gd name="connsiteX137" fmla="*/ 1709670 w 2151063"/>
              <a:gd name="connsiteY137" fmla="*/ 1050554 h 1182688"/>
              <a:gd name="connsiteX138" fmla="*/ 1768420 w 2151063"/>
              <a:gd name="connsiteY138" fmla="*/ 1032701 h 1182688"/>
              <a:gd name="connsiteX139" fmla="*/ 1824391 w 2151063"/>
              <a:gd name="connsiteY139" fmla="*/ 1010088 h 1182688"/>
              <a:gd name="connsiteX140" fmla="*/ 1877980 w 2151063"/>
              <a:gd name="connsiteY140" fmla="*/ 981921 h 1182688"/>
              <a:gd name="connsiteX141" fmla="*/ 1902988 w 2151063"/>
              <a:gd name="connsiteY141" fmla="*/ 965259 h 1182688"/>
              <a:gd name="connsiteX142" fmla="*/ 1916485 w 2151063"/>
              <a:gd name="connsiteY142" fmla="*/ 956135 h 1182688"/>
              <a:gd name="connsiteX143" fmla="*/ 1941890 w 2151063"/>
              <a:gd name="connsiteY143" fmla="*/ 935109 h 1182688"/>
              <a:gd name="connsiteX144" fmla="*/ 1963723 w 2151063"/>
              <a:gd name="connsiteY144" fmla="*/ 912099 h 1182688"/>
              <a:gd name="connsiteX145" fmla="*/ 1982777 w 2151063"/>
              <a:gd name="connsiteY145" fmla="*/ 887899 h 1182688"/>
              <a:gd name="connsiteX146" fmla="*/ 1999449 w 2151063"/>
              <a:gd name="connsiteY146" fmla="*/ 862113 h 1182688"/>
              <a:gd name="connsiteX147" fmla="*/ 2013342 w 2151063"/>
              <a:gd name="connsiteY147" fmla="*/ 834739 h 1182688"/>
              <a:gd name="connsiteX148" fmla="*/ 2024457 w 2151063"/>
              <a:gd name="connsiteY148" fmla="*/ 806572 h 1182688"/>
              <a:gd name="connsiteX149" fmla="*/ 2032793 w 2151063"/>
              <a:gd name="connsiteY149" fmla="*/ 777612 h 1182688"/>
              <a:gd name="connsiteX150" fmla="*/ 2038351 w 2151063"/>
              <a:gd name="connsiteY150" fmla="*/ 747858 h 1182688"/>
              <a:gd name="connsiteX151" fmla="*/ 2041526 w 2151063"/>
              <a:gd name="connsiteY151" fmla="*/ 717707 h 1182688"/>
              <a:gd name="connsiteX152" fmla="*/ 2041526 w 2151063"/>
              <a:gd name="connsiteY152" fmla="*/ 671291 h 1182688"/>
              <a:gd name="connsiteX153" fmla="*/ 2032396 w 2151063"/>
              <a:gd name="connsiteY153" fmla="*/ 609403 h 1182688"/>
              <a:gd name="connsiteX154" fmla="*/ 2013342 w 2151063"/>
              <a:gd name="connsiteY154" fmla="*/ 548705 h 1182688"/>
              <a:gd name="connsiteX155" fmla="*/ 1999846 w 2151063"/>
              <a:gd name="connsiteY155" fmla="*/ 519745 h 1182688"/>
              <a:gd name="connsiteX156" fmla="*/ 1988731 w 2151063"/>
              <a:gd name="connsiteY156" fmla="*/ 497925 h 1182688"/>
              <a:gd name="connsiteX157" fmla="*/ 1962929 w 2151063"/>
              <a:gd name="connsiteY157" fmla="*/ 456667 h 1182688"/>
              <a:gd name="connsiteX158" fmla="*/ 1948241 w 2151063"/>
              <a:gd name="connsiteY158" fmla="*/ 437227 h 1182688"/>
              <a:gd name="connsiteX159" fmla="*/ 1925615 w 2151063"/>
              <a:gd name="connsiteY159" fmla="*/ 417788 h 1182688"/>
              <a:gd name="connsiteX160" fmla="*/ 1877980 w 2151063"/>
              <a:gd name="connsiteY160" fmla="*/ 381687 h 1182688"/>
              <a:gd name="connsiteX161" fmla="*/ 1827963 w 2151063"/>
              <a:gd name="connsiteY161" fmla="*/ 348759 h 1182688"/>
              <a:gd name="connsiteX162" fmla="*/ 1776756 w 2151063"/>
              <a:gd name="connsiteY162" fmla="*/ 319005 h 1182688"/>
              <a:gd name="connsiteX163" fmla="*/ 1750954 w 2151063"/>
              <a:gd name="connsiteY163" fmla="*/ 305120 h 1182688"/>
              <a:gd name="connsiteX164" fmla="*/ 1722373 w 2151063"/>
              <a:gd name="connsiteY164" fmla="*/ 290838 h 1182688"/>
              <a:gd name="connsiteX165" fmla="*/ 1664417 w 2151063"/>
              <a:gd name="connsiteY165" fmla="*/ 263068 h 1182688"/>
              <a:gd name="connsiteX166" fmla="*/ 1575896 w 2151063"/>
              <a:gd name="connsiteY166" fmla="*/ 225777 h 1182688"/>
              <a:gd name="connsiteX167" fmla="*/ 1454824 w 2151063"/>
              <a:gd name="connsiteY167" fmla="*/ 185708 h 1182688"/>
              <a:gd name="connsiteX168" fmla="*/ 1330973 w 2151063"/>
              <a:gd name="connsiteY168" fmla="*/ 154367 h 1182688"/>
              <a:gd name="connsiteX169" fmla="*/ 1205535 w 2151063"/>
              <a:gd name="connsiteY169" fmla="*/ 132548 h 1182688"/>
              <a:gd name="connsiteX170" fmla="*/ 1077715 w 2151063"/>
              <a:gd name="connsiteY170" fmla="*/ 118663 h 1182688"/>
              <a:gd name="connsiteX171" fmla="*/ 970360 w 2151063"/>
              <a:gd name="connsiteY171" fmla="*/ 31750 h 1182688"/>
              <a:gd name="connsiteX172" fmla="*/ 905670 w 2151063"/>
              <a:gd name="connsiteY172" fmla="*/ 32146 h 1182688"/>
              <a:gd name="connsiteX173" fmla="*/ 840582 w 2151063"/>
              <a:gd name="connsiteY173" fmla="*/ 35712 h 1182688"/>
              <a:gd name="connsiteX174" fmla="*/ 775891 w 2151063"/>
              <a:gd name="connsiteY174" fmla="*/ 41654 h 1182688"/>
              <a:gd name="connsiteX175" fmla="*/ 711994 w 2151063"/>
              <a:gd name="connsiteY175" fmla="*/ 51559 h 1182688"/>
              <a:gd name="connsiteX176" fmla="*/ 648098 w 2151063"/>
              <a:gd name="connsiteY176" fmla="*/ 64236 h 1182688"/>
              <a:gd name="connsiteX177" fmla="*/ 616744 w 2151063"/>
              <a:gd name="connsiteY177" fmla="*/ 71764 h 1182688"/>
              <a:gd name="connsiteX178" fmla="*/ 574279 w 2151063"/>
              <a:gd name="connsiteY178" fmla="*/ 82856 h 1182688"/>
              <a:gd name="connsiteX179" fmla="*/ 490538 w 2151063"/>
              <a:gd name="connsiteY179" fmla="*/ 110985 h 1182688"/>
              <a:gd name="connsiteX180" fmla="*/ 449263 w 2151063"/>
              <a:gd name="connsiteY180" fmla="*/ 128020 h 1182688"/>
              <a:gd name="connsiteX181" fmla="*/ 508794 w 2151063"/>
              <a:gd name="connsiteY181" fmla="*/ 115739 h 1182688"/>
              <a:gd name="connsiteX182" fmla="*/ 629048 w 2151063"/>
              <a:gd name="connsiteY182" fmla="*/ 96326 h 1182688"/>
              <a:gd name="connsiteX183" fmla="*/ 750491 w 2151063"/>
              <a:gd name="connsiteY183" fmla="*/ 83253 h 1182688"/>
              <a:gd name="connsiteX184" fmla="*/ 872729 w 2151063"/>
              <a:gd name="connsiteY184" fmla="*/ 77310 h 1182688"/>
              <a:gd name="connsiteX185" fmla="*/ 933451 w 2151063"/>
              <a:gd name="connsiteY185" fmla="*/ 76914 h 1182688"/>
              <a:gd name="connsiteX186" fmla="*/ 1003301 w 2151063"/>
              <a:gd name="connsiteY186" fmla="*/ 77706 h 1182688"/>
              <a:gd name="connsiteX187" fmla="*/ 1142207 w 2151063"/>
              <a:gd name="connsiteY187" fmla="*/ 87611 h 1182688"/>
              <a:gd name="connsiteX188" fmla="*/ 1245395 w 2151063"/>
              <a:gd name="connsiteY188" fmla="*/ 101873 h 1182688"/>
              <a:gd name="connsiteX189" fmla="*/ 1314451 w 2151063"/>
              <a:gd name="connsiteY189" fmla="*/ 114154 h 1182688"/>
              <a:gd name="connsiteX190" fmla="*/ 1382317 w 2151063"/>
              <a:gd name="connsiteY190" fmla="*/ 129209 h 1182688"/>
              <a:gd name="connsiteX191" fmla="*/ 1449785 w 2151063"/>
              <a:gd name="connsiteY191" fmla="*/ 146640 h 1182688"/>
              <a:gd name="connsiteX192" fmla="*/ 1483123 w 2151063"/>
              <a:gd name="connsiteY192" fmla="*/ 156148 h 1182688"/>
              <a:gd name="connsiteX193" fmla="*/ 1547417 w 2151063"/>
              <a:gd name="connsiteY193" fmla="*/ 176750 h 1182688"/>
              <a:gd name="connsiteX194" fmla="*/ 1643064 w 2151063"/>
              <a:gd name="connsiteY194" fmla="*/ 213197 h 1182688"/>
              <a:gd name="connsiteX195" fmla="*/ 1705770 w 2151063"/>
              <a:gd name="connsiteY195" fmla="*/ 240533 h 1182688"/>
              <a:gd name="connsiteX196" fmla="*/ 1736726 w 2151063"/>
              <a:gd name="connsiteY196" fmla="*/ 255588 h 1182688"/>
              <a:gd name="connsiteX197" fmla="*/ 1709342 w 2151063"/>
              <a:gd name="connsiteY197" fmla="*/ 238949 h 1182688"/>
              <a:gd name="connsiteX198" fmla="*/ 1653382 w 2151063"/>
              <a:gd name="connsiteY198" fmla="*/ 208047 h 1182688"/>
              <a:gd name="connsiteX199" fmla="*/ 1625601 w 2151063"/>
              <a:gd name="connsiteY199" fmla="*/ 193785 h 1182688"/>
              <a:gd name="connsiteX200" fmla="*/ 1596232 w 2151063"/>
              <a:gd name="connsiteY200" fmla="*/ 179523 h 1182688"/>
              <a:gd name="connsiteX201" fmla="*/ 1537495 w 2151063"/>
              <a:gd name="connsiteY201" fmla="*/ 152583 h 1182688"/>
              <a:gd name="connsiteX202" fmla="*/ 1477567 w 2151063"/>
              <a:gd name="connsiteY202" fmla="*/ 128416 h 1182688"/>
              <a:gd name="connsiteX203" fmla="*/ 1416448 w 2151063"/>
              <a:gd name="connsiteY203" fmla="*/ 107023 h 1182688"/>
              <a:gd name="connsiteX204" fmla="*/ 1354139 w 2151063"/>
              <a:gd name="connsiteY204" fmla="*/ 88007 h 1182688"/>
              <a:gd name="connsiteX205" fmla="*/ 1291432 w 2151063"/>
              <a:gd name="connsiteY205" fmla="*/ 72160 h 1182688"/>
              <a:gd name="connsiteX206" fmla="*/ 1227932 w 2151063"/>
              <a:gd name="connsiteY206" fmla="*/ 58294 h 1182688"/>
              <a:gd name="connsiteX207" fmla="*/ 1163638 w 2151063"/>
              <a:gd name="connsiteY207" fmla="*/ 47597 h 1182688"/>
              <a:gd name="connsiteX208" fmla="*/ 1099345 w 2151063"/>
              <a:gd name="connsiteY208" fmla="*/ 39277 h 1182688"/>
              <a:gd name="connsiteX209" fmla="*/ 1034654 w 2151063"/>
              <a:gd name="connsiteY209" fmla="*/ 34127 h 1182688"/>
              <a:gd name="connsiteX210" fmla="*/ 976240 w 2151063"/>
              <a:gd name="connsiteY210" fmla="*/ 0 h 1182688"/>
              <a:gd name="connsiteX211" fmla="*/ 1045347 w 2151063"/>
              <a:gd name="connsiteY211" fmla="*/ 3172 h 1182688"/>
              <a:gd name="connsiteX212" fmla="*/ 1114851 w 2151063"/>
              <a:gd name="connsiteY212" fmla="*/ 8723 h 1182688"/>
              <a:gd name="connsiteX213" fmla="*/ 1183959 w 2151063"/>
              <a:gd name="connsiteY213" fmla="*/ 18238 h 1182688"/>
              <a:gd name="connsiteX214" fmla="*/ 1252669 w 2151063"/>
              <a:gd name="connsiteY214" fmla="*/ 30529 h 1182688"/>
              <a:gd name="connsiteX215" fmla="*/ 1321379 w 2151063"/>
              <a:gd name="connsiteY215" fmla="*/ 45198 h 1182688"/>
              <a:gd name="connsiteX216" fmla="*/ 1389295 w 2151063"/>
              <a:gd name="connsiteY216" fmla="*/ 63833 h 1182688"/>
              <a:gd name="connsiteX217" fmla="*/ 1455622 w 2151063"/>
              <a:gd name="connsiteY217" fmla="*/ 85242 h 1182688"/>
              <a:gd name="connsiteX218" fmla="*/ 1521154 w 2151063"/>
              <a:gd name="connsiteY218" fmla="*/ 109427 h 1182688"/>
              <a:gd name="connsiteX219" fmla="*/ 1585496 w 2151063"/>
              <a:gd name="connsiteY219" fmla="*/ 136784 h 1182688"/>
              <a:gd name="connsiteX220" fmla="*/ 1647851 w 2151063"/>
              <a:gd name="connsiteY220" fmla="*/ 166916 h 1182688"/>
              <a:gd name="connsiteX221" fmla="*/ 1707823 w 2151063"/>
              <a:gd name="connsiteY221" fmla="*/ 200617 h 1182688"/>
              <a:gd name="connsiteX222" fmla="*/ 1766604 w 2151063"/>
              <a:gd name="connsiteY222" fmla="*/ 237093 h 1182688"/>
              <a:gd name="connsiteX223" fmla="*/ 1822605 w 2151063"/>
              <a:gd name="connsiteY223" fmla="*/ 275947 h 1182688"/>
              <a:gd name="connsiteX224" fmla="*/ 1849613 w 2151063"/>
              <a:gd name="connsiteY224" fmla="*/ 296961 h 1182688"/>
              <a:gd name="connsiteX225" fmla="*/ 1875826 w 2151063"/>
              <a:gd name="connsiteY225" fmla="*/ 317974 h 1182688"/>
              <a:gd name="connsiteX226" fmla="*/ 1924280 w 2151063"/>
              <a:gd name="connsiteY226" fmla="*/ 364362 h 1182688"/>
              <a:gd name="connsiteX227" fmla="*/ 1946919 w 2151063"/>
              <a:gd name="connsiteY227" fmla="*/ 388943 h 1182688"/>
              <a:gd name="connsiteX228" fmla="*/ 1957642 w 2151063"/>
              <a:gd name="connsiteY228" fmla="*/ 398458 h 1182688"/>
              <a:gd name="connsiteX229" fmla="*/ 1968366 w 2151063"/>
              <a:gd name="connsiteY229" fmla="*/ 407577 h 1182688"/>
              <a:gd name="connsiteX230" fmla="*/ 1991004 w 2151063"/>
              <a:gd name="connsiteY230" fmla="*/ 428194 h 1182688"/>
              <a:gd name="connsiteX231" fmla="*/ 2032707 w 2151063"/>
              <a:gd name="connsiteY231" fmla="*/ 472203 h 1182688"/>
              <a:gd name="connsiteX232" fmla="*/ 2069247 w 2151063"/>
              <a:gd name="connsiteY232" fmla="*/ 520177 h 1182688"/>
              <a:gd name="connsiteX233" fmla="*/ 2100226 w 2151063"/>
              <a:gd name="connsiteY233" fmla="*/ 572115 h 1182688"/>
              <a:gd name="connsiteX234" fmla="*/ 2124850 w 2151063"/>
              <a:gd name="connsiteY234" fmla="*/ 626432 h 1182688"/>
              <a:gd name="connsiteX235" fmla="*/ 2142325 w 2151063"/>
              <a:gd name="connsiteY235" fmla="*/ 683525 h 1182688"/>
              <a:gd name="connsiteX236" fmla="*/ 2151063 w 2151063"/>
              <a:gd name="connsiteY236" fmla="*/ 742600 h 1182688"/>
              <a:gd name="connsiteX237" fmla="*/ 2151063 w 2151063"/>
              <a:gd name="connsiteY237" fmla="*/ 803261 h 1182688"/>
              <a:gd name="connsiteX238" fmla="*/ 2147091 w 2151063"/>
              <a:gd name="connsiteY238" fmla="*/ 834186 h 1182688"/>
              <a:gd name="connsiteX239" fmla="*/ 2144311 w 2151063"/>
              <a:gd name="connsiteY239" fmla="*/ 848855 h 1182688"/>
              <a:gd name="connsiteX240" fmla="*/ 2136765 w 2151063"/>
              <a:gd name="connsiteY240" fmla="*/ 878195 h 1182688"/>
              <a:gd name="connsiteX241" fmla="*/ 2126439 w 2151063"/>
              <a:gd name="connsiteY241" fmla="*/ 905551 h 1182688"/>
              <a:gd name="connsiteX242" fmla="*/ 2114524 w 2151063"/>
              <a:gd name="connsiteY242" fmla="*/ 931322 h 1182688"/>
              <a:gd name="connsiteX243" fmla="*/ 2092282 w 2151063"/>
              <a:gd name="connsiteY243" fmla="*/ 966609 h 1182688"/>
              <a:gd name="connsiteX244" fmla="*/ 2055743 w 2151063"/>
              <a:gd name="connsiteY244" fmla="*/ 1008239 h 1182688"/>
              <a:gd name="connsiteX245" fmla="*/ 2013246 w 2151063"/>
              <a:gd name="connsiteY245" fmla="*/ 1043921 h 1182688"/>
              <a:gd name="connsiteX246" fmla="*/ 1964791 w 2151063"/>
              <a:gd name="connsiteY246" fmla="*/ 1074054 h 1182688"/>
              <a:gd name="connsiteX247" fmla="*/ 1912762 w 2151063"/>
              <a:gd name="connsiteY247" fmla="*/ 1098239 h 1182688"/>
              <a:gd name="connsiteX248" fmla="*/ 1857556 w 2151063"/>
              <a:gd name="connsiteY248" fmla="*/ 1117666 h 1182688"/>
              <a:gd name="connsiteX249" fmla="*/ 1829754 w 2151063"/>
              <a:gd name="connsiteY249" fmla="*/ 1125596 h 1182688"/>
              <a:gd name="connsiteX250" fmla="*/ 1792817 w 2151063"/>
              <a:gd name="connsiteY250" fmla="*/ 1134318 h 1182688"/>
              <a:gd name="connsiteX251" fmla="*/ 1717753 w 2151063"/>
              <a:gd name="connsiteY251" fmla="*/ 1148988 h 1182688"/>
              <a:gd name="connsiteX252" fmla="*/ 1641894 w 2151063"/>
              <a:gd name="connsiteY252" fmla="*/ 1160882 h 1182688"/>
              <a:gd name="connsiteX253" fmla="*/ 1565240 w 2151063"/>
              <a:gd name="connsiteY253" fmla="*/ 1169208 h 1182688"/>
              <a:gd name="connsiteX254" fmla="*/ 1450061 w 2151063"/>
              <a:gd name="connsiteY254" fmla="*/ 1177930 h 1182688"/>
              <a:gd name="connsiteX255" fmla="*/ 1295960 w 2151063"/>
              <a:gd name="connsiteY255" fmla="*/ 1181895 h 1182688"/>
              <a:gd name="connsiteX256" fmla="*/ 1219704 w 2151063"/>
              <a:gd name="connsiteY256" fmla="*/ 1182688 h 1182688"/>
              <a:gd name="connsiteX257" fmla="*/ 1137093 w 2151063"/>
              <a:gd name="connsiteY257" fmla="*/ 1182688 h 1182688"/>
              <a:gd name="connsiteX258" fmla="*/ 971076 w 2151063"/>
              <a:gd name="connsiteY258" fmla="*/ 1177930 h 1182688"/>
              <a:gd name="connsiteX259" fmla="*/ 723243 w 2151063"/>
              <a:gd name="connsiteY259" fmla="*/ 1163657 h 1182688"/>
              <a:gd name="connsiteX260" fmla="*/ 558021 w 2151063"/>
              <a:gd name="connsiteY260" fmla="*/ 1150177 h 1182688"/>
              <a:gd name="connsiteX261" fmla="*/ 552064 w 2151063"/>
              <a:gd name="connsiteY261" fmla="*/ 1148988 h 1182688"/>
              <a:gd name="connsiteX262" fmla="*/ 546504 w 2151063"/>
              <a:gd name="connsiteY262" fmla="*/ 1141851 h 1182688"/>
              <a:gd name="connsiteX263" fmla="*/ 546504 w 2151063"/>
              <a:gd name="connsiteY263" fmla="*/ 1132732 h 1182688"/>
              <a:gd name="connsiteX264" fmla="*/ 552064 w 2151063"/>
              <a:gd name="connsiteY264" fmla="*/ 1125992 h 1182688"/>
              <a:gd name="connsiteX265" fmla="*/ 558021 w 2151063"/>
              <a:gd name="connsiteY265" fmla="*/ 1125596 h 1182688"/>
              <a:gd name="connsiteX266" fmla="*/ 679555 w 2151063"/>
              <a:gd name="connsiteY266" fmla="*/ 1131146 h 1182688"/>
              <a:gd name="connsiteX267" fmla="*/ 801486 w 2151063"/>
              <a:gd name="connsiteY267" fmla="*/ 1136697 h 1182688"/>
              <a:gd name="connsiteX268" fmla="*/ 774081 w 2151063"/>
              <a:gd name="connsiteY268" fmla="*/ 1130750 h 1182688"/>
              <a:gd name="connsiteX269" fmla="*/ 747471 w 2151063"/>
              <a:gd name="connsiteY269" fmla="*/ 1124010 h 1182688"/>
              <a:gd name="connsiteX270" fmla="*/ 680349 w 2151063"/>
              <a:gd name="connsiteY270" fmla="*/ 1114494 h 1182688"/>
              <a:gd name="connsiteX271" fmla="*/ 614419 w 2151063"/>
              <a:gd name="connsiteY271" fmla="*/ 1102996 h 1182688"/>
              <a:gd name="connsiteX272" fmla="*/ 581057 w 2151063"/>
              <a:gd name="connsiteY272" fmla="*/ 1096256 h 1182688"/>
              <a:gd name="connsiteX273" fmla="*/ 515127 w 2151063"/>
              <a:gd name="connsiteY273" fmla="*/ 1079604 h 1182688"/>
              <a:gd name="connsiteX274" fmla="*/ 450389 w 2151063"/>
              <a:gd name="connsiteY274" fmla="*/ 1060177 h 1182688"/>
              <a:gd name="connsiteX275" fmla="*/ 386445 w 2151063"/>
              <a:gd name="connsiteY275" fmla="*/ 1036388 h 1182688"/>
              <a:gd name="connsiteX276" fmla="*/ 325281 w 2151063"/>
              <a:gd name="connsiteY276" fmla="*/ 1007842 h 1182688"/>
              <a:gd name="connsiteX277" fmla="*/ 266500 w 2151063"/>
              <a:gd name="connsiteY277" fmla="*/ 974935 h 1182688"/>
              <a:gd name="connsiteX278" fmla="*/ 210896 w 2151063"/>
              <a:gd name="connsiteY278" fmla="*/ 936476 h 1182688"/>
              <a:gd name="connsiteX279" fmla="*/ 159265 w 2151063"/>
              <a:gd name="connsiteY279" fmla="*/ 891675 h 1182688"/>
              <a:gd name="connsiteX280" fmla="*/ 135832 w 2151063"/>
              <a:gd name="connsiteY280" fmla="*/ 867093 h 1182688"/>
              <a:gd name="connsiteX281" fmla="*/ 116370 w 2151063"/>
              <a:gd name="connsiteY281" fmla="*/ 844891 h 1182688"/>
              <a:gd name="connsiteX282" fmla="*/ 80625 w 2151063"/>
              <a:gd name="connsiteY282" fmla="*/ 797710 h 1182688"/>
              <a:gd name="connsiteX283" fmla="*/ 50838 w 2151063"/>
              <a:gd name="connsiteY283" fmla="*/ 746564 h 1182688"/>
              <a:gd name="connsiteX284" fmla="*/ 27802 w 2151063"/>
              <a:gd name="connsiteY284" fmla="*/ 693833 h 1182688"/>
              <a:gd name="connsiteX285" fmla="*/ 11121 w 2151063"/>
              <a:gd name="connsiteY285" fmla="*/ 638326 h 1182688"/>
              <a:gd name="connsiteX286" fmla="*/ 1589 w 2151063"/>
              <a:gd name="connsiteY286" fmla="*/ 581234 h 1182688"/>
              <a:gd name="connsiteX287" fmla="*/ 0 w 2151063"/>
              <a:gd name="connsiteY287" fmla="*/ 523348 h 1182688"/>
              <a:gd name="connsiteX288" fmla="*/ 7149 w 2151063"/>
              <a:gd name="connsiteY288" fmla="*/ 464273 h 1182688"/>
              <a:gd name="connsiteX289" fmla="*/ 14298 w 2151063"/>
              <a:gd name="connsiteY289" fmla="*/ 434934 h 1182688"/>
              <a:gd name="connsiteX290" fmla="*/ 22639 w 2151063"/>
              <a:gd name="connsiteY290" fmla="*/ 406388 h 1182688"/>
              <a:gd name="connsiteX291" fmla="*/ 45674 w 2151063"/>
              <a:gd name="connsiteY291" fmla="*/ 355639 h 1182688"/>
              <a:gd name="connsiteX292" fmla="*/ 75065 w 2151063"/>
              <a:gd name="connsiteY292" fmla="*/ 311630 h 1182688"/>
              <a:gd name="connsiteX293" fmla="*/ 110413 w 2151063"/>
              <a:gd name="connsiteY293" fmla="*/ 272776 h 1182688"/>
              <a:gd name="connsiteX294" fmla="*/ 150527 w 2151063"/>
              <a:gd name="connsiteY294" fmla="*/ 239868 h 1182688"/>
              <a:gd name="connsiteX295" fmla="*/ 195407 w 2151063"/>
              <a:gd name="connsiteY295" fmla="*/ 211718 h 1182688"/>
              <a:gd name="connsiteX296" fmla="*/ 243861 w 2151063"/>
              <a:gd name="connsiteY296" fmla="*/ 188723 h 1182688"/>
              <a:gd name="connsiteX297" fmla="*/ 294699 w 2151063"/>
              <a:gd name="connsiteY297" fmla="*/ 168502 h 1182688"/>
              <a:gd name="connsiteX298" fmla="*/ 320912 w 2151063"/>
              <a:gd name="connsiteY298" fmla="*/ 160573 h 1182688"/>
              <a:gd name="connsiteX299" fmla="*/ 348317 w 2151063"/>
              <a:gd name="connsiteY299" fmla="*/ 143524 h 1182688"/>
              <a:gd name="connsiteX300" fmla="*/ 404317 w 2151063"/>
              <a:gd name="connsiteY300" fmla="*/ 112599 h 1182688"/>
              <a:gd name="connsiteX301" fmla="*/ 462701 w 2151063"/>
              <a:gd name="connsiteY301" fmla="*/ 86432 h 1182688"/>
              <a:gd name="connsiteX302" fmla="*/ 523468 w 2151063"/>
              <a:gd name="connsiteY302" fmla="*/ 64229 h 1182688"/>
              <a:gd name="connsiteX303" fmla="*/ 585029 w 2151063"/>
              <a:gd name="connsiteY303" fmla="*/ 45991 h 1182688"/>
              <a:gd name="connsiteX304" fmla="*/ 647781 w 2151063"/>
              <a:gd name="connsiteY304" fmla="*/ 30925 h 1182688"/>
              <a:gd name="connsiteX305" fmla="*/ 711328 w 2151063"/>
              <a:gd name="connsiteY305" fmla="*/ 19427 h 1182688"/>
              <a:gd name="connsiteX306" fmla="*/ 774478 w 2151063"/>
              <a:gd name="connsiteY306" fmla="*/ 10308 h 1182688"/>
              <a:gd name="connsiteX307" fmla="*/ 805854 w 2151063"/>
              <a:gd name="connsiteY307" fmla="*/ 7137 h 1182688"/>
              <a:gd name="connsiteX308" fmla="*/ 839614 w 2151063"/>
              <a:gd name="connsiteY308" fmla="*/ 4361 h 1182688"/>
              <a:gd name="connsiteX309" fmla="*/ 907927 w 2151063"/>
              <a:gd name="connsiteY309" fmla="*/ 396 h 118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2151063" h="1182688">
                <a:moveTo>
                  <a:pt x="2044671" y="546100"/>
                </a:moveTo>
                <a:lnTo>
                  <a:pt x="2052215" y="567545"/>
                </a:lnTo>
                <a:lnTo>
                  <a:pt x="2064523" y="611628"/>
                </a:lnTo>
                <a:lnTo>
                  <a:pt x="2072464" y="657298"/>
                </a:lnTo>
                <a:lnTo>
                  <a:pt x="2074847" y="704161"/>
                </a:lnTo>
                <a:lnTo>
                  <a:pt x="2073258" y="728386"/>
                </a:lnTo>
                <a:lnTo>
                  <a:pt x="2070876" y="758171"/>
                </a:lnTo>
                <a:lnTo>
                  <a:pt x="2056979" y="813771"/>
                </a:lnTo>
                <a:lnTo>
                  <a:pt x="2034745" y="864207"/>
                </a:lnTo>
                <a:lnTo>
                  <a:pt x="2004966" y="909481"/>
                </a:lnTo>
                <a:lnTo>
                  <a:pt x="1968438" y="949989"/>
                </a:lnTo>
                <a:lnTo>
                  <a:pt x="1926350" y="985731"/>
                </a:lnTo>
                <a:lnTo>
                  <a:pt x="1879102" y="1015913"/>
                </a:lnTo>
                <a:lnTo>
                  <a:pt x="1827882" y="1041330"/>
                </a:lnTo>
                <a:lnTo>
                  <a:pt x="1801280" y="1052053"/>
                </a:lnTo>
                <a:lnTo>
                  <a:pt x="1767928" y="1064364"/>
                </a:lnTo>
                <a:lnTo>
                  <a:pt x="1699239" y="1085015"/>
                </a:lnTo>
                <a:lnTo>
                  <a:pt x="1629358" y="1102092"/>
                </a:lnTo>
                <a:lnTo>
                  <a:pt x="1557889" y="1114801"/>
                </a:lnTo>
                <a:lnTo>
                  <a:pt x="1449892" y="1129892"/>
                </a:lnTo>
                <a:lnTo>
                  <a:pt x="1304969" y="1141012"/>
                </a:lnTo>
                <a:lnTo>
                  <a:pt x="1234692" y="1144189"/>
                </a:lnTo>
                <a:lnTo>
                  <a:pt x="1219604" y="1144586"/>
                </a:lnTo>
                <a:lnTo>
                  <a:pt x="1204913" y="1145380"/>
                </a:lnTo>
                <a:lnTo>
                  <a:pt x="1205310" y="1146969"/>
                </a:lnTo>
                <a:lnTo>
                  <a:pt x="1205310" y="1147763"/>
                </a:lnTo>
                <a:lnTo>
                  <a:pt x="1259309" y="1147366"/>
                </a:lnTo>
                <a:lnTo>
                  <a:pt x="1367306" y="1143792"/>
                </a:lnTo>
                <a:lnTo>
                  <a:pt x="1420908" y="1140615"/>
                </a:lnTo>
                <a:lnTo>
                  <a:pt x="1484832" y="1137040"/>
                </a:lnTo>
                <a:lnTo>
                  <a:pt x="1616256" y="1127906"/>
                </a:lnTo>
                <a:lnTo>
                  <a:pt x="1715915" y="1114404"/>
                </a:lnTo>
                <a:lnTo>
                  <a:pt x="1781031" y="1101298"/>
                </a:lnTo>
                <a:lnTo>
                  <a:pt x="1844558" y="1084618"/>
                </a:lnTo>
                <a:lnTo>
                  <a:pt x="1905307" y="1062379"/>
                </a:lnTo>
                <a:lnTo>
                  <a:pt x="1934291" y="1048876"/>
                </a:lnTo>
                <a:lnTo>
                  <a:pt x="1948982" y="1041727"/>
                </a:lnTo>
                <a:lnTo>
                  <a:pt x="1975584" y="1025445"/>
                </a:lnTo>
                <a:lnTo>
                  <a:pt x="2000201" y="1007176"/>
                </a:lnTo>
                <a:lnTo>
                  <a:pt x="2022436" y="987717"/>
                </a:lnTo>
                <a:lnTo>
                  <a:pt x="2041892" y="966668"/>
                </a:lnTo>
                <a:lnTo>
                  <a:pt x="2059362" y="943635"/>
                </a:lnTo>
                <a:lnTo>
                  <a:pt x="2074450" y="919409"/>
                </a:lnTo>
                <a:lnTo>
                  <a:pt x="2087155" y="893992"/>
                </a:lnTo>
                <a:lnTo>
                  <a:pt x="2097081" y="867781"/>
                </a:lnTo>
                <a:lnTo>
                  <a:pt x="2105419" y="840379"/>
                </a:lnTo>
                <a:lnTo>
                  <a:pt x="2112566" y="797885"/>
                </a:lnTo>
                <a:lnTo>
                  <a:pt x="2112963" y="739109"/>
                </a:lnTo>
                <a:lnTo>
                  <a:pt x="2103831" y="678744"/>
                </a:lnTo>
                <a:lnTo>
                  <a:pt x="2094699" y="648561"/>
                </a:lnTo>
                <a:lnTo>
                  <a:pt x="2084773" y="621159"/>
                </a:lnTo>
                <a:lnTo>
                  <a:pt x="2059362" y="569928"/>
                </a:lnTo>
                <a:close/>
                <a:moveTo>
                  <a:pt x="233158" y="230187"/>
                </a:moveTo>
                <a:lnTo>
                  <a:pt x="206541" y="244085"/>
                </a:lnTo>
                <a:lnTo>
                  <a:pt x="158870" y="277836"/>
                </a:lnTo>
                <a:lnTo>
                  <a:pt x="117952" y="317146"/>
                </a:lnTo>
                <a:lnTo>
                  <a:pt x="84980" y="362810"/>
                </a:lnTo>
                <a:lnTo>
                  <a:pt x="59953" y="412444"/>
                </a:lnTo>
                <a:lnTo>
                  <a:pt x="43268" y="466446"/>
                </a:lnTo>
                <a:lnTo>
                  <a:pt x="34925" y="523624"/>
                </a:lnTo>
                <a:lnTo>
                  <a:pt x="36117" y="582788"/>
                </a:lnTo>
                <a:lnTo>
                  <a:pt x="40090" y="613363"/>
                </a:lnTo>
                <a:lnTo>
                  <a:pt x="46446" y="643143"/>
                </a:lnTo>
                <a:lnTo>
                  <a:pt x="65117" y="699528"/>
                </a:lnTo>
                <a:lnTo>
                  <a:pt x="91336" y="753133"/>
                </a:lnTo>
                <a:lnTo>
                  <a:pt x="123514" y="802767"/>
                </a:lnTo>
                <a:lnTo>
                  <a:pt x="162446" y="848430"/>
                </a:lnTo>
                <a:lnTo>
                  <a:pt x="205350" y="889726"/>
                </a:lnTo>
                <a:lnTo>
                  <a:pt x="252226" y="927051"/>
                </a:lnTo>
                <a:lnTo>
                  <a:pt x="302281" y="959611"/>
                </a:lnTo>
                <a:lnTo>
                  <a:pt x="328103" y="973906"/>
                </a:lnTo>
                <a:lnTo>
                  <a:pt x="356308" y="988994"/>
                </a:lnTo>
                <a:lnTo>
                  <a:pt x="414706" y="1014010"/>
                </a:lnTo>
                <a:lnTo>
                  <a:pt x="444500" y="1025525"/>
                </a:lnTo>
                <a:lnTo>
                  <a:pt x="419076" y="1013613"/>
                </a:lnTo>
                <a:lnTo>
                  <a:pt x="371007" y="988597"/>
                </a:lnTo>
                <a:lnTo>
                  <a:pt x="347171" y="973906"/>
                </a:lnTo>
                <a:lnTo>
                  <a:pt x="322541" y="958420"/>
                </a:lnTo>
                <a:lnTo>
                  <a:pt x="274473" y="922683"/>
                </a:lnTo>
                <a:lnTo>
                  <a:pt x="229583" y="882579"/>
                </a:lnTo>
                <a:lnTo>
                  <a:pt x="189459" y="838106"/>
                </a:lnTo>
                <a:lnTo>
                  <a:pt x="154103" y="790458"/>
                </a:lnTo>
                <a:lnTo>
                  <a:pt x="124706" y="738838"/>
                </a:lnTo>
                <a:lnTo>
                  <a:pt x="102062" y="683645"/>
                </a:lnTo>
                <a:lnTo>
                  <a:pt x="86966" y="625672"/>
                </a:lnTo>
                <a:lnTo>
                  <a:pt x="83391" y="595892"/>
                </a:lnTo>
                <a:lnTo>
                  <a:pt x="81405" y="569685"/>
                </a:lnTo>
                <a:lnTo>
                  <a:pt x="83391" y="518462"/>
                </a:lnTo>
                <a:lnTo>
                  <a:pt x="92131" y="468828"/>
                </a:lnTo>
                <a:lnTo>
                  <a:pt x="106829" y="419591"/>
                </a:lnTo>
                <a:lnTo>
                  <a:pt x="127089" y="373531"/>
                </a:lnTo>
                <a:lnTo>
                  <a:pt x="152117" y="329058"/>
                </a:lnTo>
                <a:lnTo>
                  <a:pt x="181911" y="287366"/>
                </a:lnTo>
                <a:lnTo>
                  <a:pt x="215281" y="248452"/>
                </a:lnTo>
                <a:close/>
                <a:moveTo>
                  <a:pt x="950292" y="112712"/>
                </a:moveTo>
                <a:lnTo>
                  <a:pt x="822075" y="115489"/>
                </a:lnTo>
                <a:lnTo>
                  <a:pt x="758561" y="119456"/>
                </a:lnTo>
                <a:lnTo>
                  <a:pt x="705369" y="124217"/>
                </a:lnTo>
                <a:lnTo>
                  <a:pt x="597397" y="136118"/>
                </a:lnTo>
                <a:lnTo>
                  <a:pt x="488631" y="153574"/>
                </a:lnTo>
                <a:lnTo>
                  <a:pt x="381849" y="178170"/>
                </a:lnTo>
                <a:lnTo>
                  <a:pt x="329848" y="193643"/>
                </a:lnTo>
                <a:lnTo>
                  <a:pt x="309206" y="208321"/>
                </a:lnTo>
                <a:lnTo>
                  <a:pt x="270304" y="239662"/>
                </a:lnTo>
                <a:lnTo>
                  <a:pt x="234181" y="274970"/>
                </a:lnTo>
                <a:lnTo>
                  <a:pt x="201631" y="313848"/>
                </a:lnTo>
                <a:lnTo>
                  <a:pt x="186943" y="334874"/>
                </a:lnTo>
                <a:lnTo>
                  <a:pt x="169080" y="362248"/>
                </a:lnTo>
                <a:lnTo>
                  <a:pt x="142087" y="418185"/>
                </a:lnTo>
                <a:lnTo>
                  <a:pt x="124621" y="475709"/>
                </a:lnTo>
                <a:lnTo>
                  <a:pt x="115888" y="534423"/>
                </a:lnTo>
                <a:lnTo>
                  <a:pt x="115888" y="593534"/>
                </a:lnTo>
                <a:lnTo>
                  <a:pt x="125415" y="652249"/>
                </a:lnTo>
                <a:lnTo>
                  <a:pt x="144469" y="709773"/>
                </a:lnTo>
                <a:lnTo>
                  <a:pt x="172256" y="765313"/>
                </a:lnTo>
                <a:lnTo>
                  <a:pt x="189722" y="792290"/>
                </a:lnTo>
                <a:lnTo>
                  <a:pt x="209570" y="818870"/>
                </a:lnTo>
                <a:lnTo>
                  <a:pt x="252044" y="866080"/>
                </a:lnTo>
                <a:lnTo>
                  <a:pt x="300076" y="908132"/>
                </a:lnTo>
                <a:lnTo>
                  <a:pt x="352077" y="944630"/>
                </a:lnTo>
                <a:lnTo>
                  <a:pt x="407651" y="976764"/>
                </a:lnTo>
                <a:lnTo>
                  <a:pt x="465210" y="1004931"/>
                </a:lnTo>
                <a:lnTo>
                  <a:pt x="524754" y="1029131"/>
                </a:lnTo>
                <a:lnTo>
                  <a:pt x="585488" y="1050157"/>
                </a:lnTo>
                <a:lnTo>
                  <a:pt x="616054" y="1059281"/>
                </a:lnTo>
                <a:lnTo>
                  <a:pt x="666467" y="1074753"/>
                </a:lnTo>
                <a:lnTo>
                  <a:pt x="717675" y="1089432"/>
                </a:lnTo>
                <a:lnTo>
                  <a:pt x="795875" y="1098953"/>
                </a:lnTo>
                <a:lnTo>
                  <a:pt x="873282" y="1105697"/>
                </a:lnTo>
                <a:lnTo>
                  <a:pt x="943940" y="1111251"/>
                </a:lnTo>
                <a:lnTo>
                  <a:pt x="1085654" y="1116012"/>
                </a:lnTo>
                <a:lnTo>
                  <a:pt x="1227765" y="1113632"/>
                </a:lnTo>
                <a:lnTo>
                  <a:pt x="1369081" y="1103714"/>
                </a:lnTo>
                <a:lnTo>
                  <a:pt x="1440136" y="1096176"/>
                </a:lnTo>
                <a:lnTo>
                  <a:pt x="1498886" y="1089432"/>
                </a:lnTo>
                <a:lnTo>
                  <a:pt x="1589392" y="1075944"/>
                </a:lnTo>
                <a:lnTo>
                  <a:pt x="1650127" y="1064439"/>
                </a:lnTo>
                <a:lnTo>
                  <a:pt x="1709670" y="1050554"/>
                </a:lnTo>
                <a:lnTo>
                  <a:pt x="1768420" y="1032701"/>
                </a:lnTo>
                <a:lnTo>
                  <a:pt x="1824391" y="1010088"/>
                </a:lnTo>
                <a:lnTo>
                  <a:pt x="1877980" y="981921"/>
                </a:lnTo>
                <a:lnTo>
                  <a:pt x="1902988" y="965259"/>
                </a:lnTo>
                <a:lnTo>
                  <a:pt x="1916485" y="956135"/>
                </a:lnTo>
                <a:lnTo>
                  <a:pt x="1941890" y="935109"/>
                </a:lnTo>
                <a:lnTo>
                  <a:pt x="1963723" y="912099"/>
                </a:lnTo>
                <a:lnTo>
                  <a:pt x="1982777" y="887899"/>
                </a:lnTo>
                <a:lnTo>
                  <a:pt x="1999449" y="862113"/>
                </a:lnTo>
                <a:lnTo>
                  <a:pt x="2013342" y="834739"/>
                </a:lnTo>
                <a:lnTo>
                  <a:pt x="2024457" y="806572"/>
                </a:lnTo>
                <a:lnTo>
                  <a:pt x="2032793" y="777612"/>
                </a:lnTo>
                <a:lnTo>
                  <a:pt x="2038351" y="747858"/>
                </a:lnTo>
                <a:lnTo>
                  <a:pt x="2041526" y="717707"/>
                </a:lnTo>
                <a:lnTo>
                  <a:pt x="2041526" y="671291"/>
                </a:lnTo>
                <a:lnTo>
                  <a:pt x="2032396" y="609403"/>
                </a:lnTo>
                <a:lnTo>
                  <a:pt x="2013342" y="548705"/>
                </a:lnTo>
                <a:lnTo>
                  <a:pt x="1999846" y="519745"/>
                </a:lnTo>
                <a:lnTo>
                  <a:pt x="1988731" y="497925"/>
                </a:lnTo>
                <a:lnTo>
                  <a:pt x="1962929" y="456667"/>
                </a:lnTo>
                <a:lnTo>
                  <a:pt x="1948241" y="437227"/>
                </a:lnTo>
                <a:lnTo>
                  <a:pt x="1925615" y="417788"/>
                </a:lnTo>
                <a:lnTo>
                  <a:pt x="1877980" y="381687"/>
                </a:lnTo>
                <a:lnTo>
                  <a:pt x="1827963" y="348759"/>
                </a:lnTo>
                <a:lnTo>
                  <a:pt x="1776756" y="319005"/>
                </a:lnTo>
                <a:lnTo>
                  <a:pt x="1750954" y="305120"/>
                </a:lnTo>
                <a:lnTo>
                  <a:pt x="1722373" y="290838"/>
                </a:lnTo>
                <a:lnTo>
                  <a:pt x="1664417" y="263068"/>
                </a:lnTo>
                <a:lnTo>
                  <a:pt x="1575896" y="225777"/>
                </a:lnTo>
                <a:lnTo>
                  <a:pt x="1454824" y="185708"/>
                </a:lnTo>
                <a:lnTo>
                  <a:pt x="1330973" y="154367"/>
                </a:lnTo>
                <a:lnTo>
                  <a:pt x="1205535" y="132548"/>
                </a:lnTo>
                <a:lnTo>
                  <a:pt x="1077715" y="118663"/>
                </a:lnTo>
                <a:close/>
                <a:moveTo>
                  <a:pt x="970360" y="31750"/>
                </a:moveTo>
                <a:lnTo>
                  <a:pt x="905670" y="32146"/>
                </a:lnTo>
                <a:lnTo>
                  <a:pt x="840582" y="35712"/>
                </a:lnTo>
                <a:lnTo>
                  <a:pt x="775891" y="41654"/>
                </a:lnTo>
                <a:lnTo>
                  <a:pt x="711994" y="51559"/>
                </a:lnTo>
                <a:lnTo>
                  <a:pt x="648098" y="64236"/>
                </a:lnTo>
                <a:lnTo>
                  <a:pt x="616744" y="71764"/>
                </a:lnTo>
                <a:lnTo>
                  <a:pt x="574279" y="82856"/>
                </a:lnTo>
                <a:lnTo>
                  <a:pt x="490538" y="110985"/>
                </a:lnTo>
                <a:lnTo>
                  <a:pt x="449263" y="128020"/>
                </a:lnTo>
                <a:lnTo>
                  <a:pt x="508794" y="115739"/>
                </a:lnTo>
                <a:lnTo>
                  <a:pt x="629048" y="96326"/>
                </a:lnTo>
                <a:lnTo>
                  <a:pt x="750491" y="83253"/>
                </a:lnTo>
                <a:lnTo>
                  <a:pt x="872729" y="77310"/>
                </a:lnTo>
                <a:lnTo>
                  <a:pt x="933451" y="76914"/>
                </a:lnTo>
                <a:lnTo>
                  <a:pt x="1003301" y="77706"/>
                </a:lnTo>
                <a:lnTo>
                  <a:pt x="1142207" y="87611"/>
                </a:lnTo>
                <a:lnTo>
                  <a:pt x="1245395" y="101873"/>
                </a:lnTo>
                <a:lnTo>
                  <a:pt x="1314451" y="114154"/>
                </a:lnTo>
                <a:lnTo>
                  <a:pt x="1382317" y="129209"/>
                </a:lnTo>
                <a:lnTo>
                  <a:pt x="1449785" y="146640"/>
                </a:lnTo>
                <a:lnTo>
                  <a:pt x="1483123" y="156148"/>
                </a:lnTo>
                <a:lnTo>
                  <a:pt x="1547417" y="176750"/>
                </a:lnTo>
                <a:lnTo>
                  <a:pt x="1643064" y="213197"/>
                </a:lnTo>
                <a:lnTo>
                  <a:pt x="1705770" y="240533"/>
                </a:lnTo>
                <a:lnTo>
                  <a:pt x="1736726" y="255588"/>
                </a:lnTo>
                <a:lnTo>
                  <a:pt x="1709342" y="238949"/>
                </a:lnTo>
                <a:lnTo>
                  <a:pt x="1653382" y="208047"/>
                </a:lnTo>
                <a:lnTo>
                  <a:pt x="1625601" y="193785"/>
                </a:lnTo>
                <a:lnTo>
                  <a:pt x="1596232" y="179523"/>
                </a:lnTo>
                <a:lnTo>
                  <a:pt x="1537495" y="152583"/>
                </a:lnTo>
                <a:lnTo>
                  <a:pt x="1477567" y="128416"/>
                </a:lnTo>
                <a:lnTo>
                  <a:pt x="1416448" y="107023"/>
                </a:lnTo>
                <a:lnTo>
                  <a:pt x="1354139" y="88007"/>
                </a:lnTo>
                <a:lnTo>
                  <a:pt x="1291432" y="72160"/>
                </a:lnTo>
                <a:lnTo>
                  <a:pt x="1227932" y="58294"/>
                </a:lnTo>
                <a:lnTo>
                  <a:pt x="1163638" y="47597"/>
                </a:lnTo>
                <a:lnTo>
                  <a:pt x="1099345" y="39277"/>
                </a:lnTo>
                <a:lnTo>
                  <a:pt x="1034654" y="34127"/>
                </a:lnTo>
                <a:close/>
                <a:moveTo>
                  <a:pt x="976240" y="0"/>
                </a:moveTo>
                <a:lnTo>
                  <a:pt x="1045347" y="3172"/>
                </a:lnTo>
                <a:lnTo>
                  <a:pt x="1114851" y="8723"/>
                </a:lnTo>
                <a:lnTo>
                  <a:pt x="1183959" y="18238"/>
                </a:lnTo>
                <a:lnTo>
                  <a:pt x="1252669" y="30529"/>
                </a:lnTo>
                <a:lnTo>
                  <a:pt x="1321379" y="45198"/>
                </a:lnTo>
                <a:lnTo>
                  <a:pt x="1389295" y="63833"/>
                </a:lnTo>
                <a:lnTo>
                  <a:pt x="1455622" y="85242"/>
                </a:lnTo>
                <a:lnTo>
                  <a:pt x="1521154" y="109427"/>
                </a:lnTo>
                <a:lnTo>
                  <a:pt x="1585496" y="136784"/>
                </a:lnTo>
                <a:lnTo>
                  <a:pt x="1647851" y="166916"/>
                </a:lnTo>
                <a:lnTo>
                  <a:pt x="1707823" y="200617"/>
                </a:lnTo>
                <a:lnTo>
                  <a:pt x="1766604" y="237093"/>
                </a:lnTo>
                <a:lnTo>
                  <a:pt x="1822605" y="275947"/>
                </a:lnTo>
                <a:lnTo>
                  <a:pt x="1849613" y="296961"/>
                </a:lnTo>
                <a:lnTo>
                  <a:pt x="1875826" y="317974"/>
                </a:lnTo>
                <a:lnTo>
                  <a:pt x="1924280" y="364362"/>
                </a:lnTo>
                <a:lnTo>
                  <a:pt x="1946919" y="388943"/>
                </a:lnTo>
                <a:lnTo>
                  <a:pt x="1957642" y="398458"/>
                </a:lnTo>
                <a:lnTo>
                  <a:pt x="1968366" y="407577"/>
                </a:lnTo>
                <a:lnTo>
                  <a:pt x="1991004" y="428194"/>
                </a:lnTo>
                <a:lnTo>
                  <a:pt x="2032707" y="472203"/>
                </a:lnTo>
                <a:lnTo>
                  <a:pt x="2069247" y="520177"/>
                </a:lnTo>
                <a:lnTo>
                  <a:pt x="2100226" y="572115"/>
                </a:lnTo>
                <a:lnTo>
                  <a:pt x="2124850" y="626432"/>
                </a:lnTo>
                <a:lnTo>
                  <a:pt x="2142325" y="683525"/>
                </a:lnTo>
                <a:lnTo>
                  <a:pt x="2151063" y="742600"/>
                </a:lnTo>
                <a:lnTo>
                  <a:pt x="2151063" y="803261"/>
                </a:lnTo>
                <a:lnTo>
                  <a:pt x="2147091" y="834186"/>
                </a:lnTo>
                <a:lnTo>
                  <a:pt x="2144311" y="848855"/>
                </a:lnTo>
                <a:lnTo>
                  <a:pt x="2136765" y="878195"/>
                </a:lnTo>
                <a:lnTo>
                  <a:pt x="2126439" y="905551"/>
                </a:lnTo>
                <a:lnTo>
                  <a:pt x="2114524" y="931322"/>
                </a:lnTo>
                <a:lnTo>
                  <a:pt x="2092282" y="966609"/>
                </a:lnTo>
                <a:lnTo>
                  <a:pt x="2055743" y="1008239"/>
                </a:lnTo>
                <a:lnTo>
                  <a:pt x="2013246" y="1043921"/>
                </a:lnTo>
                <a:lnTo>
                  <a:pt x="1964791" y="1074054"/>
                </a:lnTo>
                <a:lnTo>
                  <a:pt x="1912762" y="1098239"/>
                </a:lnTo>
                <a:lnTo>
                  <a:pt x="1857556" y="1117666"/>
                </a:lnTo>
                <a:lnTo>
                  <a:pt x="1829754" y="1125596"/>
                </a:lnTo>
                <a:lnTo>
                  <a:pt x="1792817" y="1134318"/>
                </a:lnTo>
                <a:lnTo>
                  <a:pt x="1717753" y="1148988"/>
                </a:lnTo>
                <a:lnTo>
                  <a:pt x="1641894" y="1160882"/>
                </a:lnTo>
                <a:lnTo>
                  <a:pt x="1565240" y="1169208"/>
                </a:lnTo>
                <a:lnTo>
                  <a:pt x="1450061" y="1177930"/>
                </a:lnTo>
                <a:lnTo>
                  <a:pt x="1295960" y="1181895"/>
                </a:lnTo>
                <a:lnTo>
                  <a:pt x="1219704" y="1182688"/>
                </a:lnTo>
                <a:lnTo>
                  <a:pt x="1137093" y="1182688"/>
                </a:lnTo>
                <a:lnTo>
                  <a:pt x="971076" y="1177930"/>
                </a:lnTo>
                <a:lnTo>
                  <a:pt x="723243" y="1163657"/>
                </a:lnTo>
                <a:lnTo>
                  <a:pt x="558021" y="1150177"/>
                </a:lnTo>
                <a:lnTo>
                  <a:pt x="552064" y="1148988"/>
                </a:lnTo>
                <a:lnTo>
                  <a:pt x="546504" y="1141851"/>
                </a:lnTo>
                <a:lnTo>
                  <a:pt x="546504" y="1132732"/>
                </a:lnTo>
                <a:lnTo>
                  <a:pt x="552064" y="1125992"/>
                </a:lnTo>
                <a:lnTo>
                  <a:pt x="558021" y="1125596"/>
                </a:lnTo>
                <a:lnTo>
                  <a:pt x="679555" y="1131146"/>
                </a:lnTo>
                <a:lnTo>
                  <a:pt x="801486" y="1136697"/>
                </a:lnTo>
                <a:lnTo>
                  <a:pt x="774081" y="1130750"/>
                </a:lnTo>
                <a:lnTo>
                  <a:pt x="747471" y="1124010"/>
                </a:lnTo>
                <a:lnTo>
                  <a:pt x="680349" y="1114494"/>
                </a:lnTo>
                <a:lnTo>
                  <a:pt x="614419" y="1102996"/>
                </a:lnTo>
                <a:lnTo>
                  <a:pt x="581057" y="1096256"/>
                </a:lnTo>
                <a:lnTo>
                  <a:pt x="515127" y="1079604"/>
                </a:lnTo>
                <a:lnTo>
                  <a:pt x="450389" y="1060177"/>
                </a:lnTo>
                <a:lnTo>
                  <a:pt x="386445" y="1036388"/>
                </a:lnTo>
                <a:lnTo>
                  <a:pt x="325281" y="1007842"/>
                </a:lnTo>
                <a:lnTo>
                  <a:pt x="266500" y="974935"/>
                </a:lnTo>
                <a:lnTo>
                  <a:pt x="210896" y="936476"/>
                </a:lnTo>
                <a:lnTo>
                  <a:pt x="159265" y="891675"/>
                </a:lnTo>
                <a:lnTo>
                  <a:pt x="135832" y="867093"/>
                </a:lnTo>
                <a:lnTo>
                  <a:pt x="116370" y="844891"/>
                </a:lnTo>
                <a:lnTo>
                  <a:pt x="80625" y="797710"/>
                </a:lnTo>
                <a:lnTo>
                  <a:pt x="50838" y="746564"/>
                </a:lnTo>
                <a:lnTo>
                  <a:pt x="27802" y="693833"/>
                </a:lnTo>
                <a:lnTo>
                  <a:pt x="11121" y="638326"/>
                </a:lnTo>
                <a:lnTo>
                  <a:pt x="1589" y="581234"/>
                </a:lnTo>
                <a:lnTo>
                  <a:pt x="0" y="523348"/>
                </a:lnTo>
                <a:lnTo>
                  <a:pt x="7149" y="464273"/>
                </a:lnTo>
                <a:lnTo>
                  <a:pt x="14298" y="434934"/>
                </a:lnTo>
                <a:lnTo>
                  <a:pt x="22639" y="406388"/>
                </a:lnTo>
                <a:lnTo>
                  <a:pt x="45674" y="355639"/>
                </a:lnTo>
                <a:lnTo>
                  <a:pt x="75065" y="311630"/>
                </a:lnTo>
                <a:lnTo>
                  <a:pt x="110413" y="272776"/>
                </a:lnTo>
                <a:lnTo>
                  <a:pt x="150527" y="239868"/>
                </a:lnTo>
                <a:lnTo>
                  <a:pt x="195407" y="211718"/>
                </a:lnTo>
                <a:lnTo>
                  <a:pt x="243861" y="188723"/>
                </a:lnTo>
                <a:lnTo>
                  <a:pt x="294699" y="168502"/>
                </a:lnTo>
                <a:lnTo>
                  <a:pt x="320912" y="160573"/>
                </a:lnTo>
                <a:lnTo>
                  <a:pt x="348317" y="143524"/>
                </a:lnTo>
                <a:lnTo>
                  <a:pt x="404317" y="112599"/>
                </a:lnTo>
                <a:lnTo>
                  <a:pt x="462701" y="86432"/>
                </a:lnTo>
                <a:lnTo>
                  <a:pt x="523468" y="64229"/>
                </a:lnTo>
                <a:lnTo>
                  <a:pt x="585029" y="45991"/>
                </a:lnTo>
                <a:lnTo>
                  <a:pt x="647781" y="30925"/>
                </a:lnTo>
                <a:lnTo>
                  <a:pt x="711328" y="19427"/>
                </a:lnTo>
                <a:lnTo>
                  <a:pt x="774478" y="10308"/>
                </a:lnTo>
                <a:lnTo>
                  <a:pt x="805854" y="7137"/>
                </a:lnTo>
                <a:lnTo>
                  <a:pt x="839614" y="4361"/>
                </a:lnTo>
                <a:lnTo>
                  <a:pt x="907927" y="396"/>
                </a:lnTo>
                <a:close/>
              </a:path>
            </a:pathLst>
          </a:custGeom>
          <a:ln>
            <a:headEnd/>
            <a:tailEnd/>
          </a:ln>
        </p:spPr>
        <p:style>
          <a:lnRef idx="2">
            <a:schemeClr val="accent3"/>
          </a:lnRef>
          <a:fillRef idx="1">
            <a:schemeClr val="lt1"/>
          </a:fillRef>
          <a:effectRef idx="0">
            <a:schemeClr val="accent3"/>
          </a:effectRef>
          <a:fontRef idx="minor">
            <a:schemeClr val="dk1"/>
          </a:fontRef>
        </p:style>
        <p:txBody>
          <a:bodyPr vert="horz" wrap="square" lIns="28932" tIns="14466" rIns="28932" bIns="14466" numCol="1" anchor="ctr" anchorCtr="0" compatLnSpc="1">
            <a:prstTxWarp prst="textNoShape">
              <a:avLst/>
            </a:prstTxWarp>
            <a:noAutofit/>
          </a:bodyPr>
          <a:lstStyle/>
          <a:p>
            <a:pPr algn="ctr"/>
            <a:r>
              <a:rPr lang="fr-FR" sz="1000" b="1" dirty="0">
                <a:solidFill>
                  <a:schemeClr val="tx1">
                    <a:lumMod val="50000"/>
                  </a:schemeClr>
                </a:solidFill>
                <a:latin typeface="Neufreit" panose="00000500000000000000" pitchFamily="50" charset="0"/>
              </a:rPr>
              <a:t>Corps</a:t>
            </a:r>
          </a:p>
          <a:p>
            <a:pPr algn="ctr"/>
            <a:r>
              <a:rPr lang="fr-FR" sz="1000" b="1" dirty="0">
                <a:solidFill>
                  <a:schemeClr val="tx1">
                    <a:lumMod val="50000"/>
                  </a:schemeClr>
                </a:solidFill>
                <a:latin typeface="Neufreit" panose="00000500000000000000" pitchFamily="50" charset="0"/>
              </a:rPr>
              <a:t> projectile</a:t>
            </a:r>
          </a:p>
        </p:txBody>
      </p:sp>
    </p:spTree>
    <p:extLst>
      <p:ext uri="{BB962C8B-B14F-4D97-AF65-F5344CB8AC3E}">
        <p14:creationId xmlns:p14="http://schemas.microsoft.com/office/powerpoint/2010/main" val="1354332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idx="12"/>
          </p:nvPr>
        </p:nvSpPr>
        <p:spPr/>
        <p:txBody>
          <a:bodyPr/>
          <a:lstStyle/>
          <a:p>
            <a:pPr algn="r"/>
            <a:fld id="{00000000-1234-1234-1234-123412341234}" type="slidenum">
              <a:rPr lang="fr-FR" smtClean="0"/>
              <a:pPr algn="r"/>
              <a:t>17</a:t>
            </a:fld>
            <a:endParaRPr lang="fr-FR" dirty="0"/>
          </a:p>
        </p:txBody>
      </p:sp>
      <p:sp>
        <p:nvSpPr>
          <p:cNvPr id="4" name="Espace réservé du contenu 2"/>
          <p:cNvSpPr txBox="1">
            <a:spLocks/>
          </p:cNvSpPr>
          <p:nvPr/>
        </p:nvSpPr>
        <p:spPr>
          <a:xfrm>
            <a:off x="461920" y="864525"/>
            <a:ext cx="8412722" cy="530305"/>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L="76200" marR="0" lvl="0" indent="0" algn="l" rtl="0">
              <a:lnSpc>
                <a:spcPct val="100000"/>
              </a:lnSpc>
              <a:spcBef>
                <a:spcPts val="0"/>
              </a:spcBef>
              <a:spcAft>
                <a:spcPts val="0"/>
              </a:spcAft>
              <a:buClr>
                <a:srgbClr val="000000"/>
              </a:buClr>
              <a:buSzPts val="2400"/>
              <a:buFontTx/>
              <a:buNone/>
              <a:defRPr sz="1400" b="0" i="0" u="none" strike="noStrike" cap="none" baseline="0">
                <a:solidFill>
                  <a:schemeClr val="tx1"/>
                </a:solidFill>
                <a:latin typeface="Arial" panose="020B0604020202020204" pitchFamily="34" charset="0"/>
                <a:ea typeface="Arial"/>
                <a:cs typeface="Arial"/>
                <a:sym typeface="Arial"/>
              </a:defRPr>
            </a:lvl1pPr>
            <a:lvl2pPr marL="914400" marR="0" lvl="1" indent="-381000" algn="l" rtl="0">
              <a:lnSpc>
                <a:spcPct val="100000"/>
              </a:lnSpc>
              <a:spcBef>
                <a:spcPts val="800"/>
              </a:spcBef>
              <a:spcAft>
                <a:spcPts val="0"/>
              </a:spcAft>
              <a:buClr>
                <a:schemeClr val="tx1"/>
              </a:buClr>
              <a:buSzPts val="2400"/>
              <a:buFont typeface="Arial" panose="020B0604020202020204" pitchFamily="34" charset="0"/>
              <a:buChar char="○"/>
              <a:defRPr lang="fr-FR" sz="1400" b="0" i="0" u="none" strike="noStrike" cap="none">
                <a:solidFill>
                  <a:schemeClr val="tx1"/>
                </a:solidFill>
                <a:latin typeface="Arial"/>
                <a:ea typeface="Arial"/>
                <a:cs typeface="Arial"/>
                <a:sym typeface="Arial"/>
              </a:defRPr>
            </a:lvl2pPr>
            <a:lvl3pPr marL="1371600" marR="0" lvl="2" indent="-381000" algn="l" rtl="0">
              <a:lnSpc>
                <a:spcPct val="100000"/>
              </a:lnSpc>
              <a:spcBef>
                <a:spcPts val="800"/>
              </a:spcBef>
              <a:spcAft>
                <a:spcPts val="0"/>
              </a:spcAft>
              <a:buClr>
                <a:srgbClr val="000000"/>
              </a:buClr>
              <a:buSzPts val="2400"/>
              <a:buFont typeface="Arial" panose="020B0604020202020204" pitchFamily="34" charset="0"/>
              <a:buChar char="■"/>
              <a:defRPr sz="1400" b="0" i="0" u="none" strike="noStrike" cap="none">
                <a:solidFill>
                  <a:schemeClr val="tx1"/>
                </a:solidFill>
                <a:latin typeface="Arial"/>
                <a:ea typeface="Arial"/>
                <a:cs typeface="Arial"/>
                <a:sym typeface="Arial"/>
              </a:defRPr>
            </a:lvl3pPr>
            <a:lvl4pPr marL="1828800" marR="0" lvl="3" indent="-381000" algn="l" rtl="0">
              <a:lnSpc>
                <a:spcPct val="100000"/>
              </a:lnSpc>
              <a:spcBef>
                <a:spcPts val="800"/>
              </a:spcBef>
              <a:spcAft>
                <a:spcPts val="0"/>
              </a:spcAft>
              <a:buClr>
                <a:srgbClr val="000000"/>
              </a:buClr>
              <a:buSzPts val="2400"/>
              <a:buFont typeface="Arial" panose="020B0604020202020204" pitchFamily="34" charset="0"/>
              <a:buChar char="●"/>
              <a:defRPr sz="1400" b="0" i="0" u="none" strike="noStrike" cap="none">
                <a:solidFill>
                  <a:schemeClr val="tx1"/>
                </a:solidFill>
                <a:latin typeface="Arial"/>
                <a:ea typeface="Arial"/>
                <a:cs typeface="Arial"/>
                <a:sym typeface="Arial"/>
              </a:defRPr>
            </a:lvl4pPr>
            <a:lvl5pPr marL="2286000" marR="0" lvl="4" indent="-381000" algn="l" rtl="0">
              <a:lnSpc>
                <a:spcPct val="100000"/>
              </a:lnSpc>
              <a:spcBef>
                <a:spcPts val="800"/>
              </a:spcBef>
              <a:spcAft>
                <a:spcPts val="0"/>
              </a:spcAft>
              <a:buClr>
                <a:srgbClr val="000000"/>
              </a:buClr>
              <a:buSzPts val="2400"/>
              <a:buFont typeface="Arial" panose="020B0604020202020204" pitchFamily="34" charset="0"/>
              <a:buChar char="○"/>
              <a:defRPr sz="1400" b="0" i="0" u="none" strike="noStrike" cap="none">
                <a:solidFill>
                  <a:schemeClr val="tx1"/>
                </a:solidFill>
                <a:latin typeface="Arial"/>
                <a:ea typeface="Arial"/>
                <a:cs typeface="Arial"/>
                <a:sym typeface="Arial"/>
              </a:defRPr>
            </a:lvl5pPr>
            <a:lvl6pPr marL="2743200" marR="0" lvl="5" indent="-381000" algn="l" rtl="0">
              <a:lnSpc>
                <a:spcPct val="100000"/>
              </a:lnSpc>
              <a:spcBef>
                <a:spcPts val="80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6pPr>
            <a:lvl7pPr marL="3200400" marR="0" lvl="6" indent="-381000" algn="l" rtl="0">
              <a:lnSpc>
                <a:spcPct val="100000"/>
              </a:lnSpc>
              <a:spcBef>
                <a:spcPts val="80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7pPr>
            <a:lvl8pPr marL="3657600" marR="0" lvl="7" indent="-381000" algn="l" rtl="0">
              <a:lnSpc>
                <a:spcPct val="100000"/>
              </a:lnSpc>
              <a:spcBef>
                <a:spcPts val="80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8pPr>
            <a:lvl9pPr marL="4114800" marR="0" lvl="8" indent="-381000" algn="l" rtl="0">
              <a:lnSpc>
                <a:spcPct val="100000"/>
              </a:lnSpc>
              <a:spcBef>
                <a:spcPts val="800"/>
              </a:spcBef>
              <a:spcAft>
                <a:spcPts val="800"/>
              </a:spcAft>
              <a:buClr>
                <a:srgbClr val="000000"/>
              </a:buClr>
              <a:buSzPts val="2400"/>
              <a:buFont typeface="Arial"/>
              <a:buChar char="■"/>
              <a:defRPr sz="1400" b="0" i="0" u="none" strike="noStrike" cap="none">
                <a:solidFill>
                  <a:srgbClr val="000000"/>
                </a:solidFill>
                <a:latin typeface="Arial"/>
                <a:ea typeface="Arial"/>
                <a:cs typeface="Arial"/>
                <a:sym typeface="Arial"/>
              </a:defRPr>
            </a:lvl9pPr>
          </a:lstStyle>
          <a:p>
            <a:pPr marL="45720" algn="just"/>
            <a:r>
              <a:rPr lang="fr-FR" sz="1200" dirty="0">
                <a:solidFill>
                  <a:srgbClr val="00597C"/>
                </a:solidFill>
                <a:latin typeface="Neufreit" panose="00000500000000000000" pitchFamily="50" charset="0"/>
              </a:rPr>
              <a:t>Pour vous accompagner encore mieux, nous vous proposons des outils pour vous aider à préparer vos séances:</a:t>
            </a:r>
          </a:p>
          <a:p>
            <a:pPr marL="45720" algn="just"/>
            <a:r>
              <a:rPr lang="fr-FR" sz="1800" dirty="0">
                <a:solidFill>
                  <a:schemeClr val="accent3"/>
                </a:solidFill>
                <a:latin typeface="Neufreit Black" panose="00000A00000000000000" pitchFamily="50" charset="0"/>
              </a:rPr>
              <a:t>Des chaînes vidéos </a:t>
            </a:r>
            <a:r>
              <a:rPr lang="fr-FR" sz="1200" dirty="0">
                <a:solidFill>
                  <a:srgbClr val="00597C"/>
                </a:solidFill>
                <a:latin typeface="Neufreit" panose="00000500000000000000" pitchFamily="50" charset="0"/>
              </a:rPr>
              <a:t>avec des exemples de situations pédagogiques en lien avec les compétences à construire. </a:t>
            </a:r>
          </a:p>
          <a:p>
            <a:pPr marL="45720" algn="just"/>
            <a:endParaRPr lang="fr-FR" sz="1200" dirty="0">
              <a:solidFill>
                <a:srgbClr val="00597C"/>
              </a:solidFill>
              <a:latin typeface="Neufreit" panose="00000500000000000000" pitchFamily="50" charset="0"/>
            </a:endParaRPr>
          </a:p>
          <a:p>
            <a:pPr marL="45720" algn="just"/>
            <a:endParaRPr lang="fr-FR" sz="1200" dirty="0">
              <a:solidFill>
                <a:srgbClr val="00597C"/>
              </a:solidFill>
              <a:latin typeface="Neufreit" panose="00000500000000000000" pitchFamily="50" charset="0"/>
            </a:endParaRPr>
          </a:p>
          <a:p>
            <a:pPr marL="0"/>
            <a:endParaRPr lang="fr-FR" dirty="0">
              <a:solidFill>
                <a:srgbClr val="00597C"/>
              </a:solidFill>
              <a:latin typeface="Neufreit" panose="00000500000000000000" pitchFamily="50" charset="0"/>
            </a:endParaRPr>
          </a:p>
        </p:txBody>
      </p:sp>
      <p:sp>
        <p:nvSpPr>
          <p:cNvPr id="5" name="Titre 1"/>
          <p:cNvSpPr txBox="1">
            <a:spLocks/>
          </p:cNvSpPr>
          <p:nvPr/>
        </p:nvSpPr>
        <p:spPr>
          <a:xfrm>
            <a:off x="446164" y="441598"/>
            <a:ext cx="2166385" cy="4002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all" baseline="0">
                <a:solidFill>
                  <a:srgbClr val="000000"/>
                </a:solidFill>
                <a:latin typeface="Arial Black" panose="020B0A040201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1800" dirty="0">
                <a:solidFill>
                  <a:schemeClr val="accent1"/>
                </a:solidFill>
                <a:latin typeface="Neufreit Black" panose="00000A00000000000000" pitchFamily="50" charset="0"/>
              </a:rPr>
              <a:t>La Pédagogie</a:t>
            </a:r>
          </a:p>
        </p:txBody>
      </p:sp>
      <p:sp>
        <p:nvSpPr>
          <p:cNvPr id="7" name="Freeform: Shape 5">
            <a:hlinkClick r:id="rId2"/>
            <a:extLst>
              <a:ext uri="{FF2B5EF4-FFF2-40B4-BE49-F238E27FC236}">
                <a16:creationId xmlns:a16="http://schemas.microsoft.com/office/drawing/2014/main" id="{723E857F-FBD5-4F77-ABB4-248B8FCC58C6}"/>
              </a:ext>
            </a:extLst>
          </p:cNvPr>
          <p:cNvSpPr>
            <a:spLocks/>
          </p:cNvSpPr>
          <p:nvPr/>
        </p:nvSpPr>
        <p:spPr bwMode="auto">
          <a:xfrm>
            <a:off x="575544" y="1385714"/>
            <a:ext cx="1054328" cy="709524"/>
          </a:xfrm>
          <a:custGeom>
            <a:avLst/>
            <a:gdLst>
              <a:gd name="connsiteX0" fmla="*/ 2044671 w 2151063"/>
              <a:gd name="connsiteY0" fmla="*/ 546100 h 1182688"/>
              <a:gd name="connsiteX1" fmla="*/ 2052215 w 2151063"/>
              <a:gd name="connsiteY1" fmla="*/ 567545 h 1182688"/>
              <a:gd name="connsiteX2" fmla="*/ 2064523 w 2151063"/>
              <a:gd name="connsiteY2" fmla="*/ 611628 h 1182688"/>
              <a:gd name="connsiteX3" fmla="*/ 2072464 w 2151063"/>
              <a:gd name="connsiteY3" fmla="*/ 657298 h 1182688"/>
              <a:gd name="connsiteX4" fmla="*/ 2074847 w 2151063"/>
              <a:gd name="connsiteY4" fmla="*/ 704161 h 1182688"/>
              <a:gd name="connsiteX5" fmla="*/ 2073258 w 2151063"/>
              <a:gd name="connsiteY5" fmla="*/ 728386 h 1182688"/>
              <a:gd name="connsiteX6" fmla="*/ 2070876 w 2151063"/>
              <a:gd name="connsiteY6" fmla="*/ 758171 h 1182688"/>
              <a:gd name="connsiteX7" fmla="*/ 2056979 w 2151063"/>
              <a:gd name="connsiteY7" fmla="*/ 813771 h 1182688"/>
              <a:gd name="connsiteX8" fmla="*/ 2034745 w 2151063"/>
              <a:gd name="connsiteY8" fmla="*/ 864207 h 1182688"/>
              <a:gd name="connsiteX9" fmla="*/ 2004966 w 2151063"/>
              <a:gd name="connsiteY9" fmla="*/ 909481 h 1182688"/>
              <a:gd name="connsiteX10" fmla="*/ 1968438 w 2151063"/>
              <a:gd name="connsiteY10" fmla="*/ 949989 h 1182688"/>
              <a:gd name="connsiteX11" fmla="*/ 1926350 w 2151063"/>
              <a:gd name="connsiteY11" fmla="*/ 985731 h 1182688"/>
              <a:gd name="connsiteX12" fmla="*/ 1879102 w 2151063"/>
              <a:gd name="connsiteY12" fmla="*/ 1015913 h 1182688"/>
              <a:gd name="connsiteX13" fmla="*/ 1827882 w 2151063"/>
              <a:gd name="connsiteY13" fmla="*/ 1041330 h 1182688"/>
              <a:gd name="connsiteX14" fmla="*/ 1801280 w 2151063"/>
              <a:gd name="connsiteY14" fmla="*/ 1052053 h 1182688"/>
              <a:gd name="connsiteX15" fmla="*/ 1767928 w 2151063"/>
              <a:gd name="connsiteY15" fmla="*/ 1064364 h 1182688"/>
              <a:gd name="connsiteX16" fmla="*/ 1699239 w 2151063"/>
              <a:gd name="connsiteY16" fmla="*/ 1085015 h 1182688"/>
              <a:gd name="connsiteX17" fmla="*/ 1629358 w 2151063"/>
              <a:gd name="connsiteY17" fmla="*/ 1102092 h 1182688"/>
              <a:gd name="connsiteX18" fmla="*/ 1557889 w 2151063"/>
              <a:gd name="connsiteY18" fmla="*/ 1114801 h 1182688"/>
              <a:gd name="connsiteX19" fmla="*/ 1449892 w 2151063"/>
              <a:gd name="connsiteY19" fmla="*/ 1129892 h 1182688"/>
              <a:gd name="connsiteX20" fmla="*/ 1304969 w 2151063"/>
              <a:gd name="connsiteY20" fmla="*/ 1141012 h 1182688"/>
              <a:gd name="connsiteX21" fmla="*/ 1234692 w 2151063"/>
              <a:gd name="connsiteY21" fmla="*/ 1144189 h 1182688"/>
              <a:gd name="connsiteX22" fmla="*/ 1219604 w 2151063"/>
              <a:gd name="connsiteY22" fmla="*/ 1144586 h 1182688"/>
              <a:gd name="connsiteX23" fmla="*/ 1204913 w 2151063"/>
              <a:gd name="connsiteY23" fmla="*/ 1145380 h 1182688"/>
              <a:gd name="connsiteX24" fmla="*/ 1205310 w 2151063"/>
              <a:gd name="connsiteY24" fmla="*/ 1146969 h 1182688"/>
              <a:gd name="connsiteX25" fmla="*/ 1205310 w 2151063"/>
              <a:gd name="connsiteY25" fmla="*/ 1147763 h 1182688"/>
              <a:gd name="connsiteX26" fmla="*/ 1259309 w 2151063"/>
              <a:gd name="connsiteY26" fmla="*/ 1147366 h 1182688"/>
              <a:gd name="connsiteX27" fmla="*/ 1367306 w 2151063"/>
              <a:gd name="connsiteY27" fmla="*/ 1143792 h 1182688"/>
              <a:gd name="connsiteX28" fmla="*/ 1420908 w 2151063"/>
              <a:gd name="connsiteY28" fmla="*/ 1140615 h 1182688"/>
              <a:gd name="connsiteX29" fmla="*/ 1484832 w 2151063"/>
              <a:gd name="connsiteY29" fmla="*/ 1137040 h 1182688"/>
              <a:gd name="connsiteX30" fmla="*/ 1616256 w 2151063"/>
              <a:gd name="connsiteY30" fmla="*/ 1127906 h 1182688"/>
              <a:gd name="connsiteX31" fmla="*/ 1715915 w 2151063"/>
              <a:gd name="connsiteY31" fmla="*/ 1114404 h 1182688"/>
              <a:gd name="connsiteX32" fmla="*/ 1781031 w 2151063"/>
              <a:gd name="connsiteY32" fmla="*/ 1101298 h 1182688"/>
              <a:gd name="connsiteX33" fmla="*/ 1844558 w 2151063"/>
              <a:gd name="connsiteY33" fmla="*/ 1084618 h 1182688"/>
              <a:gd name="connsiteX34" fmla="*/ 1905307 w 2151063"/>
              <a:gd name="connsiteY34" fmla="*/ 1062379 h 1182688"/>
              <a:gd name="connsiteX35" fmla="*/ 1934291 w 2151063"/>
              <a:gd name="connsiteY35" fmla="*/ 1048876 h 1182688"/>
              <a:gd name="connsiteX36" fmla="*/ 1948982 w 2151063"/>
              <a:gd name="connsiteY36" fmla="*/ 1041727 h 1182688"/>
              <a:gd name="connsiteX37" fmla="*/ 1975584 w 2151063"/>
              <a:gd name="connsiteY37" fmla="*/ 1025445 h 1182688"/>
              <a:gd name="connsiteX38" fmla="*/ 2000201 w 2151063"/>
              <a:gd name="connsiteY38" fmla="*/ 1007176 h 1182688"/>
              <a:gd name="connsiteX39" fmla="*/ 2022436 w 2151063"/>
              <a:gd name="connsiteY39" fmla="*/ 987717 h 1182688"/>
              <a:gd name="connsiteX40" fmla="*/ 2041892 w 2151063"/>
              <a:gd name="connsiteY40" fmla="*/ 966668 h 1182688"/>
              <a:gd name="connsiteX41" fmla="*/ 2059362 w 2151063"/>
              <a:gd name="connsiteY41" fmla="*/ 943635 h 1182688"/>
              <a:gd name="connsiteX42" fmla="*/ 2074450 w 2151063"/>
              <a:gd name="connsiteY42" fmla="*/ 919409 h 1182688"/>
              <a:gd name="connsiteX43" fmla="*/ 2087155 w 2151063"/>
              <a:gd name="connsiteY43" fmla="*/ 893992 h 1182688"/>
              <a:gd name="connsiteX44" fmla="*/ 2097081 w 2151063"/>
              <a:gd name="connsiteY44" fmla="*/ 867781 h 1182688"/>
              <a:gd name="connsiteX45" fmla="*/ 2105419 w 2151063"/>
              <a:gd name="connsiteY45" fmla="*/ 840379 h 1182688"/>
              <a:gd name="connsiteX46" fmla="*/ 2112566 w 2151063"/>
              <a:gd name="connsiteY46" fmla="*/ 797885 h 1182688"/>
              <a:gd name="connsiteX47" fmla="*/ 2112963 w 2151063"/>
              <a:gd name="connsiteY47" fmla="*/ 739109 h 1182688"/>
              <a:gd name="connsiteX48" fmla="*/ 2103831 w 2151063"/>
              <a:gd name="connsiteY48" fmla="*/ 678744 h 1182688"/>
              <a:gd name="connsiteX49" fmla="*/ 2094699 w 2151063"/>
              <a:gd name="connsiteY49" fmla="*/ 648561 h 1182688"/>
              <a:gd name="connsiteX50" fmla="*/ 2084773 w 2151063"/>
              <a:gd name="connsiteY50" fmla="*/ 621159 h 1182688"/>
              <a:gd name="connsiteX51" fmla="*/ 2059362 w 2151063"/>
              <a:gd name="connsiteY51" fmla="*/ 569928 h 1182688"/>
              <a:gd name="connsiteX52" fmla="*/ 233158 w 2151063"/>
              <a:gd name="connsiteY52" fmla="*/ 230187 h 1182688"/>
              <a:gd name="connsiteX53" fmla="*/ 206541 w 2151063"/>
              <a:gd name="connsiteY53" fmla="*/ 244085 h 1182688"/>
              <a:gd name="connsiteX54" fmla="*/ 158870 w 2151063"/>
              <a:gd name="connsiteY54" fmla="*/ 277836 h 1182688"/>
              <a:gd name="connsiteX55" fmla="*/ 117952 w 2151063"/>
              <a:gd name="connsiteY55" fmla="*/ 317146 h 1182688"/>
              <a:gd name="connsiteX56" fmla="*/ 84980 w 2151063"/>
              <a:gd name="connsiteY56" fmla="*/ 362810 h 1182688"/>
              <a:gd name="connsiteX57" fmla="*/ 59953 w 2151063"/>
              <a:gd name="connsiteY57" fmla="*/ 412444 h 1182688"/>
              <a:gd name="connsiteX58" fmla="*/ 43268 w 2151063"/>
              <a:gd name="connsiteY58" fmla="*/ 466446 h 1182688"/>
              <a:gd name="connsiteX59" fmla="*/ 34925 w 2151063"/>
              <a:gd name="connsiteY59" fmla="*/ 523624 h 1182688"/>
              <a:gd name="connsiteX60" fmla="*/ 36117 w 2151063"/>
              <a:gd name="connsiteY60" fmla="*/ 582788 h 1182688"/>
              <a:gd name="connsiteX61" fmla="*/ 40090 w 2151063"/>
              <a:gd name="connsiteY61" fmla="*/ 613363 h 1182688"/>
              <a:gd name="connsiteX62" fmla="*/ 46446 w 2151063"/>
              <a:gd name="connsiteY62" fmla="*/ 643143 h 1182688"/>
              <a:gd name="connsiteX63" fmla="*/ 65117 w 2151063"/>
              <a:gd name="connsiteY63" fmla="*/ 699528 h 1182688"/>
              <a:gd name="connsiteX64" fmla="*/ 91336 w 2151063"/>
              <a:gd name="connsiteY64" fmla="*/ 753133 h 1182688"/>
              <a:gd name="connsiteX65" fmla="*/ 123514 w 2151063"/>
              <a:gd name="connsiteY65" fmla="*/ 802767 h 1182688"/>
              <a:gd name="connsiteX66" fmla="*/ 162446 w 2151063"/>
              <a:gd name="connsiteY66" fmla="*/ 848430 h 1182688"/>
              <a:gd name="connsiteX67" fmla="*/ 205350 w 2151063"/>
              <a:gd name="connsiteY67" fmla="*/ 889726 h 1182688"/>
              <a:gd name="connsiteX68" fmla="*/ 252226 w 2151063"/>
              <a:gd name="connsiteY68" fmla="*/ 927051 h 1182688"/>
              <a:gd name="connsiteX69" fmla="*/ 302281 w 2151063"/>
              <a:gd name="connsiteY69" fmla="*/ 959611 h 1182688"/>
              <a:gd name="connsiteX70" fmla="*/ 328103 w 2151063"/>
              <a:gd name="connsiteY70" fmla="*/ 973906 h 1182688"/>
              <a:gd name="connsiteX71" fmla="*/ 356308 w 2151063"/>
              <a:gd name="connsiteY71" fmla="*/ 988994 h 1182688"/>
              <a:gd name="connsiteX72" fmla="*/ 414706 w 2151063"/>
              <a:gd name="connsiteY72" fmla="*/ 1014010 h 1182688"/>
              <a:gd name="connsiteX73" fmla="*/ 444500 w 2151063"/>
              <a:gd name="connsiteY73" fmla="*/ 1025525 h 1182688"/>
              <a:gd name="connsiteX74" fmla="*/ 419076 w 2151063"/>
              <a:gd name="connsiteY74" fmla="*/ 1013613 h 1182688"/>
              <a:gd name="connsiteX75" fmla="*/ 371007 w 2151063"/>
              <a:gd name="connsiteY75" fmla="*/ 988597 h 1182688"/>
              <a:gd name="connsiteX76" fmla="*/ 347171 w 2151063"/>
              <a:gd name="connsiteY76" fmla="*/ 973906 h 1182688"/>
              <a:gd name="connsiteX77" fmla="*/ 322541 w 2151063"/>
              <a:gd name="connsiteY77" fmla="*/ 958420 h 1182688"/>
              <a:gd name="connsiteX78" fmla="*/ 274473 w 2151063"/>
              <a:gd name="connsiteY78" fmla="*/ 922683 h 1182688"/>
              <a:gd name="connsiteX79" fmla="*/ 229583 w 2151063"/>
              <a:gd name="connsiteY79" fmla="*/ 882579 h 1182688"/>
              <a:gd name="connsiteX80" fmla="*/ 189459 w 2151063"/>
              <a:gd name="connsiteY80" fmla="*/ 838106 h 1182688"/>
              <a:gd name="connsiteX81" fmla="*/ 154103 w 2151063"/>
              <a:gd name="connsiteY81" fmla="*/ 790458 h 1182688"/>
              <a:gd name="connsiteX82" fmla="*/ 124706 w 2151063"/>
              <a:gd name="connsiteY82" fmla="*/ 738838 h 1182688"/>
              <a:gd name="connsiteX83" fmla="*/ 102062 w 2151063"/>
              <a:gd name="connsiteY83" fmla="*/ 683645 h 1182688"/>
              <a:gd name="connsiteX84" fmla="*/ 86966 w 2151063"/>
              <a:gd name="connsiteY84" fmla="*/ 625672 h 1182688"/>
              <a:gd name="connsiteX85" fmla="*/ 83391 w 2151063"/>
              <a:gd name="connsiteY85" fmla="*/ 595892 h 1182688"/>
              <a:gd name="connsiteX86" fmla="*/ 81405 w 2151063"/>
              <a:gd name="connsiteY86" fmla="*/ 569685 h 1182688"/>
              <a:gd name="connsiteX87" fmla="*/ 83391 w 2151063"/>
              <a:gd name="connsiteY87" fmla="*/ 518462 h 1182688"/>
              <a:gd name="connsiteX88" fmla="*/ 92131 w 2151063"/>
              <a:gd name="connsiteY88" fmla="*/ 468828 h 1182688"/>
              <a:gd name="connsiteX89" fmla="*/ 106829 w 2151063"/>
              <a:gd name="connsiteY89" fmla="*/ 419591 h 1182688"/>
              <a:gd name="connsiteX90" fmla="*/ 127089 w 2151063"/>
              <a:gd name="connsiteY90" fmla="*/ 373531 h 1182688"/>
              <a:gd name="connsiteX91" fmla="*/ 152117 w 2151063"/>
              <a:gd name="connsiteY91" fmla="*/ 329058 h 1182688"/>
              <a:gd name="connsiteX92" fmla="*/ 181911 w 2151063"/>
              <a:gd name="connsiteY92" fmla="*/ 287366 h 1182688"/>
              <a:gd name="connsiteX93" fmla="*/ 215281 w 2151063"/>
              <a:gd name="connsiteY93" fmla="*/ 248452 h 1182688"/>
              <a:gd name="connsiteX94" fmla="*/ 950292 w 2151063"/>
              <a:gd name="connsiteY94" fmla="*/ 112712 h 1182688"/>
              <a:gd name="connsiteX95" fmla="*/ 822075 w 2151063"/>
              <a:gd name="connsiteY95" fmla="*/ 115489 h 1182688"/>
              <a:gd name="connsiteX96" fmla="*/ 758561 w 2151063"/>
              <a:gd name="connsiteY96" fmla="*/ 119456 h 1182688"/>
              <a:gd name="connsiteX97" fmla="*/ 705369 w 2151063"/>
              <a:gd name="connsiteY97" fmla="*/ 124217 h 1182688"/>
              <a:gd name="connsiteX98" fmla="*/ 597397 w 2151063"/>
              <a:gd name="connsiteY98" fmla="*/ 136118 h 1182688"/>
              <a:gd name="connsiteX99" fmla="*/ 488631 w 2151063"/>
              <a:gd name="connsiteY99" fmla="*/ 153574 h 1182688"/>
              <a:gd name="connsiteX100" fmla="*/ 381849 w 2151063"/>
              <a:gd name="connsiteY100" fmla="*/ 178170 h 1182688"/>
              <a:gd name="connsiteX101" fmla="*/ 329848 w 2151063"/>
              <a:gd name="connsiteY101" fmla="*/ 193643 h 1182688"/>
              <a:gd name="connsiteX102" fmla="*/ 309206 w 2151063"/>
              <a:gd name="connsiteY102" fmla="*/ 208321 h 1182688"/>
              <a:gd name="connsiteX103" fmla="*/ 270304 w 2151063"/>
              <a:gd name="connsiteY103" fmla="*/ 239662 h 1182688"/>
              <a:gd name="connsiteX104" fmla="*/ 234181 w 2151063"/>
              <a:gd name="connsiteY104" fmla="*/ 274970 h 1182688"/>
              <a:gd name="connsiteX105" fmla="*/ 201631 w 2151063"/>
              <a:gd name="connsiteY105" fmla="*/ 313848 h 1182688"/>
              <a:gd name="connsiteX106" fmla="*/ 186943 w 2151063"/>
              <a:gd name="connsiteY106" fmla="*/ 334874 h 1182688"/>
              <a:gd name="connsiteX107" fmla="*/ 169080 w 2151063"/>
              <a:gd name="connsiteY107" fmla="*/ 362248 h 1182688"/>
              <a:gd name="connsiteX108" fmla="*/ 142087 w 2151063"/>
              <a:gd name="connsiteY108" fmla="*/ 418185 h 1182688"/>
              <a:gd name="connsiteX109" fmla="*/ 124621 w 2151063"/>
              <a:gd name="connsiteY109" fmla="*/ 475709 h 1182688"/>
              <a:gd name="connsiteX110" fmla="*/ 115888 w 2151063"/>
              <a:gd name="connsiteY110" fmla="*/ 534423 h 1182688"/>
              <a:gd name="connsiteX111" fmla="*/ 115888 w 2151063"/>
              <a:gd name="connsiteY111" fmla="*/ 593534 h 1182688"/>
              <a:gd name="connsiteX112" fmla="*/ 125415 w 2151063"/>
              <a:gd name="connsiteY112" fmla="*/ 652249 h 1182688"/>
              <a:gd name="connsiteX113" fmla="*/ 144469 w 2151063"/>
              <a:gd name="connsiteY113" fmla="*/ 709773 h 1182688"/>
              <a:gd name="connsiteX114" fmla="*/ 172256 w 2151063"/>
              <a:gd name="connsiteY114" fmla="*/ 765313 h 1182688"/>
              <a:gd name="connsiteX115" fmla="*/ 189722 w 2151063"/>
              <a:gd name="connsiteY115" fmla="*/ 792290 h 1182688"/>
              <a:gd name="connsiteX116" fmla="*/ 209570 w 2151063"/>
              <a:gd name="connsiteY116" fmla="*/ 818870 h 1182688"/>
              <a:gd name="connsiteX117" fmla="*/ 252044 w 2151063"/>
              <a:gd name="connsiteY117" fmla="*/ 866080 h 1182688"/>
              <a:gd name="connsiteX118" fmla="*/ 300076 w 2151063"/>
              <a:gd name="connsiteY118" fmla="*/ 908132 h 1182688"/>
              <a:gd name="connsiteX119" fmla="*/ 352077 w 2151063"/>
              <a:gd name="connsiteY119" fmla="*/ 944630 h 1182688"/>
              <a:gd name="connsiteX120" fmla="*/ 407651 w 2151063"/>
              <a:gd name="connsiteY120" fmla="*/ 976764 h 1182688"/>
              <a:gd name="connsiteX121" fmla="*/ 465210 w 2151063"/>
              <a:gd name="connsiteY121" fmla="*/ 1004931 h 1182688"/>
              <a:gd name="connsiteX122" fmla="*/ 524754 w 2151063"/>
              <a:gd name="connsiteY122" fmla="*/ 1029131 h 1182688"/>
              <a:gd name="connsiteX123" fmla="*/ 585488 w 2151063"/>
              <a:gd name="connsiteY123" fmla="*/ 1050157 h 1182688"/>
              <a:gd name="connsiteX124" fmla="*/ 616054 w 2151063"/>
              <a:gd name="connsiteY124" fmla="*/ 1059281 h 1182688"/>
              <a:gd name="connsiteX125" fmla="*/ 666467 w 2151063"/>
              <a:gd name="connsiteY125" fmla="*/ 1074753 h 1182688"/>
              <a:gd name="connsiteX126" fmla="*/ 717675 w 2151063"/>
              <a:gd name="connsiteY126" fmla="*/ 1089432 h 1182688"/>
              <a:gd name="connsiteX127" fmla="*/ 795875 w 2151063"/>
              <a:gd name="connsiteY127" fmla="*/ 1098953 h 1182688"/>
              <a:gd name="connsiteX128" fmla="*/ 873282 w 2151063"/>
              <a:gd name="connsiteY128" fmla="*/ 1105697 h 1182688"/>
              <a:gd name="connsiteX129" fmla="*/ 943940 w 2151063"/>
              <a:gd name="connsiteY129" fmla="*/ 1111251 h 1182688"/>
              <a:gd name="connsiteX130" fmla="*/ 1085654 w 2151063"/>
              <a:gd name="connsiteY130" fmla="*/ 1116012 h 1182688"/>
              <a:gd name="connsiteX131" fmla="*/ 1227765 w 2151063"/>
              <a:gd name="connsiteY131" fmla="*/ 1113632 h 1182688"/>
              <a:gd name="connsiteX132" fmla="*/ 1369081 w 2151063"/>
              <a:gd name="connsiteY132" fmla="*/ 1103714 h 1182688"/>
              <a:gd name="connsiteX133" fmla="*/ 1440136 w 2151063"/>
              <a:gd name="connsiteY133" fmla="*/ 1096176 h 1182688"/>
              <a:gd name="connsiteX134" fmla="*/ 1498886 w 2151063"/>
              <a:gd name="connsiteY134" fmla="*/ 1089432 h 1182688"/>
              <a:gd name="connsiteX135" fmla="*/ 1589392 w 2151063"/>
              <a:gd name="connsiteY135" fmla="*/ 1075944 h 1182688"/>
              <a:gd name="connsiteX136" fmla="*/ 1650127 w 2151063"/>
              <a:gd name="connsiteY136" fmla="*/ 1064439 h 1182688"/>
              <a:gd name="connsiteX137" fmla="*/ 1709670 w 2151063"/>
              <a:gd name="connsiteY137" fmla="*/ 1050554 h 1182688"/>
              <a:gd name="connsiteX138" fmla="*/ 1768420 w 2151063"/>
              <a:gd name="connsiteY138" fmla="*/ 1032701 h 1182688"/>
              <a:gd name="connsiteX139" fmla="*/ 1824391 w 2151063"/>
              <a:gd name="connsiteY139" fmla="*/ 1010088 h 1182688"/>
              <a:gd name="connsiteX140" fmla="*/ 1877980 w 2151063"/>
              <a:gd name="connsiteY140" fmla="*/ 981921 h 1182688"/>
              <a:gd name="connsiteX141" fmla="*/ 1902988 w 2151063"/>
              <a:gd name="connsiteY141" fmla="*/ 965259 h 1182688"/>
              <a:gd name="connsiteX142" fmla="*/ 1916485 w 2151063"/>
              <a:gd name="connsiteY142" fmla="*/ 956135 h 1182688"/>
              <a:gd name="connsiteX143" fmla="*/ 1941890 w 2151063"/>
              <a:gd name="connsiteY143" fmla="*/ 935109 h 1182688"/>
              <a:gd name="connsiteX144" fmla="*/ 1963723 w 2151063"/>
              <a:gd name="connsiteY144" fmla="*/ 912099 h 1182688"/>
              <a:gd name="connsiteX145" fmla="*/ 1982777 w 2151063"/>
              <a:gd name="connsiteY145" fmla="*/ 887899 h 1182688"/>
              <a:gd name="connsiteX146" fmla="*/ 1999449 w 2151063"/>
              <a:gd name="connsiteY146" fmla="*/ 862113 h 1182688"/>
              <a:gd name="connsiteX147" fmla="*/ 2013342 w 2151063"/>
              <a:gd name="connsiteY147" fmla="*/ 834739 h 1182688"/>
              <a:gd name="connsiteX148" fmla="*/ 2024457 w 2151063"/>
              <a:gd name="connsiteY148" fmla="*/ 806572 h 1182688"/>
              <a:gd name="connsiteX149" fmla="*/ 2032793 w 2151063"/>
              <a:gd name="connsiteY149" fmla="*/ 777612 h 1182688"/>
              <a:gd name="connsiteX150" fmla="*/ 2038351 w 2151063"/>
              <a:gd name="connsiteY150" fmla="*/ 747858 h 1182688"/>
              <a:gd name="connsiteX151" fmla="*/ 2041526 w 2151063"/>
              <a:gd name="connsiteY151" fmla="*/ 717707 h 1182688"/>
              <a:gd name="connsiteX152" fmla="*/ 2041526 w 2151063"/>
              <a:gd name="connsiteY152" fmla="*/ 671291 h 1182688"/>
              <a:gd name="connsiteX153" fmla="*/ 2032396 w 2151063"/>
              <a:gd name="connsiteY153" fmla="*/ 609403 h 1182688"/>
              <a:gd name="connsiteX154" fmla="*/ 2013342 w 2151063"/>
              <a:gd name="connsiteY154" fmla="*/ 548705 h 1182688"/>
              <a:gd name="connsiteX155" fmla="*/ 1999846 w 2151063"/>
              <a:gd name="connsiteY155" fmla="*/ 519745 h 1182688"/>
              <a:gd name="connsiteX156" fmla="*/ 1988731 w 2151063"/>
              <a:gd name="connsiteY156" fmla="*/ 497925 h 1182688"/>
              <a:gd name="connsiteX157" fmla="*/ 1962929 w 2151063"/>
              <a:gd name="connsiteY157" fmla="*/ 456667 h 1182688"/>
              <a:gd name="connsiteX158" fmla="*/ 1948241 w 2151063"/>
              <a:gd name="connsiteY158" fmla="*/ 437227 h 1182688"/>
              <a:gd name="connsiteX159" fmla="*/ 1925615 w 2151063"/>
              <a:gd name="connsiteY159" fmla="*/ 417788 h 1182688"/>
              <a:gd name="connsiteX160" fmla="*/ 1877980 w 2151063"/>
              <a:gd name="connsiteY160" fmla="*/ 381687 h 1182688"/>
              <a:gd name="connsiteX161" fmla="*/ 1827963 w 2151063"/>
              <a:gd name="connsiteY161" fmla="*/ 348759 h 1182688"/>
              <a:gd name="connsiteX162" fmla="*/ 1776756 w 2151063"/>
              <a:gd name="connsiteY162" fmla="*/ 319005 h 1182688"/>
              <a:gd name="connsiteX163" fmla="*/ 1750954 w 2151063"/>
              <a:gd name="connsiteY163" fmla="*/ 305120 h 1182688"/>
              <a:gd name="connsiteX164" fmla="*/ 1722373 w 2151063"/>
              <a:gd name="connsiteY164" fmla="*/ 290838 h 1182688"/>
              <a:gd name="connsiteX165" fmla="*/ 1664417 w 2151063"/>
              <a:gd name="connsiteY165" fmla="*/ 263068 h 1182688"/>
              <a:gd name="connsiteX166" fmla="*/ 1575896 w 2151063"/>
              <a:gd name="connsiteY166" fmla="*/ 225777 h 1182688"/>
              <a:gd name="connsiteX167" fmla="*/ 1454824 w 2151063"/>
              <a:gd name="connsiteY167" fmla="*/ 185708 h 1182688"/>
              <a:gd name="connsiteX168" fmla="*/ 1330973 w 2151063"/>
              <a:gd name="connsiteY168" fmla="*/ 154367 h 1182688"/>
              <a:gd name="connsiteX169" fmla="*/ 1205535 w 2151063"/>
              <a:gd name="connsiteY169" fmla="*/ 132548 h 1182688"/>
              <a:gd name="connsiteX170" fmla="*/ 1077715 w 2151063"/>
              <a:gd name="connsiteY170" fmla="*/ 118663 h 1182688"/>
              <a:gd name="connsiteX171" fmla="*/ 970360 w 2151063"/>
              <a:gd name="connsiteY171" fmla="*/ 31750 h 1182688"/>
              <a:gd name="connsiteX172" fmla="*/ 905670 w 2151063"/>
              <a:gd name="connsiteY172" fmla="*/ 32146 h 1182688"/>
              <a:gd name="connsiteX173" fmla="*/ 840582 w 2151063"/>
              <a:gd name="connsiteY173" fmla="*/ 35712 h 1182688"/>
              <a:gd name="connsiteX174" fmla="*/ 775891 w 2151063"/>
              <a:gd name="connsiteY174" fmla="*/ 41654 h 1182688"/>
              <a:gd name="connsiteX175" fmla="*/ 711994 w 2151063"/>
              <a:gd name="connsiteY175" fmla="*/ 51559 h 1182688"/>
              <a:gd name="connsiteX176" fmla="*/ 648098 w 2151063"/>
              <a:gd name="connsiteY176" fmla="*/ 64236 h 1182688"/>
              <a:gd name="connsiteX177" fmla="*/ 616744 w 2151063"/>
              <a:gd name="connsiteY177" fmla="*/ 71764 h 1182688"/>
              <a:gd name="connsiteX178" fmla="*/ 574279 w 2151063"/>
              <a:gd name="connsiteY178" fmla="*/ 82856 h 1182688"/>
              <a:gd name="connsiteX179" fmla="*/ 490538 w 2151063"/>
              <a:gd name="connsiteY179" fmla="*/ 110985 h 1182688"/>
              <a:gd name="connsiteX180" fmla="*/ 449263 w 2151063"/>
              <a:gd name="connsiteY180" fmla="*/ 128020 h 1182688"/>
              <a:gd name="connsiteX181" fmla="*/ 508794 w 2151063"/>
              <a:gd name="connsiteY181" fmla="*/ 115739 h 1182688"/>
              <a:gd name="connsiteX182" fmla="*/ 629048 w 2151063"/>
              <a:gd name="connsiteY182" fmla="*/ 96326 h 1182688"/>
              <a:gd name="connsiteX183" fmla="*/ 750491 w 2151063"/>
              <a:gd name="connsiteY183" fmla="*/ 83253 h 1182688"/>
              <a:gd name="connsiteX184" fmla="*/ 872729 w 2151063"/>
              <a:gd name="connsiteY184" fmla="*/ 77310 h 1182688"/>
              <a:gd name="connsiteX185" fmla="*/ 933451 w 2151063"/>
              <a:gd name="connsiteY185" fmla="*/ 76914 h 1182688"/>
              <a:gd name="connsiteX186" fmla="*/ 1003301 w 2151063"/>
              <a:gd name="connsiteY186" fmla="*/ 77706 h 1182688"/>
              <a:gd name="connsiteX187" fmla="*/ 1142207 w 2151063"/>
              <a:gd name="connsiteY187" fmla="*/ 87611 h 1182688"/>
              <a:gd name="connsiteX188" fmla="*/ 1245395 w 2151063"/>
              <a:gd name="connsiteY188" fmla="*/ 101873 h 1182688"/>
              <a:gd name="connsiteX189" fmla="*/ 1314451 w 2151063"/>
              <a:gd name="connsiteY189" fmla="*/ 114154 h 1182688"/>
              <a:gd name="connsiteX190" fmla="*/ 1382317 w 2151063"/>
              <a:gd name="connsiteY190" fmla="*/ 129209 h 1182688"/>
              <a:gd name="connsiteX191" fmla="*/ 1449785 w 2151063"/>
              <a:gd name="connsiteY191" fmla="*/ 146640 h 1182688"/>
              <a:gd name="connsiteX192" fmla="*/ 1483123 w 2151063"/>
              <a:gd name="connsiteY192" fmla="*/ 156148 h 1182688"/>
              <a:gd name="connsiteX193" fmla="*/ 1547417 w 2151063"/>
              <a:gd name="connsiteY193" fmla="*/ 176750 h 1182688"/>
              <a:gd name="connsiteX194" fmla="*/ 1643064 w 2151063"/>
              <a:gd name="connsiteY194" fmla="*/ 213197 h 1182688"/>
              <a:gd name="connsiteX195" fmla="*/ 1705770 w 2151063"/>
              <a:gd name="connsiteY195" fmla="*/ 240533 h 1182688"/>
              <a:gd name="connsiteX196" fmla="*/ 1736726 w 2151063"/>
              <a:gd name="connsiteY196" fmla="*/ 255588 h 1182688"/>
              <a:gd name="connsiteX197" fmla="*/ 1709342 w 2151063"/>
              <a:gd name="connsiteY197" fmla="*/ 238949 h 1182688"/>
              <a:gd name="connsiteX198" fmla="*/ 1653382 w 2151063"/>
              <a:gd name="connsiteY198" fmla="*/ 208047 h 1182688"/>
              <a:gd name="connsiteX199" fmla="*/ 1625601 w 2151063"/>
              <a:gd name="connsiteY199" fmla="*/ 193785 h 1182688"/>
              <a:gd name="connsiteX200" fmla="*/ 1596232 w 2151063"/>
              <a:gd name="connsiteY200" fmla="*/ 179523 h 1182688"/>
              <a:gd name="connsiteX201" fmla="*/ 1537495 w 2151063"/>
              <a:gd name="connsiteY201" fmla="*/ 152583 h 1182688"/>
              <a:gd name="connsiteX202" fmla="*/ 1477567 w 2151063"/>
              <a:gd name="connsiteY202" fmla="*/ 128416 h 1182688"/>
              <a:gd name="connsiteX203" fmla="*/ 1416448 w 2151063"/>
              <a:gd name="connsiteY203" fmla="*/ 107023 h 1182688"/>
              <a:gd name="connsiteX204" fmla="*/ 1354139 w 2151063"/>
              <a:gd name="connsiteY204" fmla="*/ 88007 h 1182688"/>
              <a:gd name="connsiteX205" fmla="*/ 1291432 w 2151063"/>
              <a:gd name="connsiteY205" fmla="*/ 72160 h 1182688"/>
              <a:gd name="connsiteX206" fmla="*/ 1227932 w 2151063"/>
              <a:gd name="connsiteY206" fmla="*/ 58294 h 1182688"/>
              <a:gd name="connsiteX207" fmla="*/ 1163638 w 2151063"/>
              <a:gd name="connsiteY207" fmla="*/ 47597 h 1182688"/>
              <a:gd name="connsiteX208" fmla="*/ 1099345 w 2151063"/>
              <a:gd name="connsiteY208" fmla="*/ 39277 h 1182688"/>
              <a:gd name="connsiteX209" fmla="*/ 1034654 w 2151063"/>
              <a:gd name="connsiteY209" fmla="*/ 34127 h 1182688"/>
              <a:gd name="connsiteX210" fmla="*/ 976240 w 2151063"/>
              <a:gd name="connsiteY210" fmla="*/ 0 h 1182688"/>
              <a:gd name="connsiteX211" fmla="*/ 1045347 w 2151063"/>
              <a:gd name="connsiteY211" fmla="*/ 3172 h 1182688"/>
              <a:gd name="connsiteX212" fmla="*/ 1114851 w 2151063"/>
              <a:gd name="connsiteY212" fmla="*/ 8723 h 1182688"/>
              <a:gd name="connsiteX213" fmla="*/ 1183959 w 2151063"/>
              <a:gd name="connsiteY213" fmla="*/ 18238 h 1182688"/>
              <a:gd name="connsiteX214" fmla="*/ 1252669 w 2151063"/>
              <a:gd name="connsiteY214" fmla="*/ 30529 h 1182688"/>
              <a:gd name="connsiteX215" fmla="*/ 1321379 w 2151063"/>
              <a:gd name="connsiteY215" fmla="*/ 45198 h 1182688"/>
              <a:gd name="connsiteX216" fmla="*/ 1389295 w 2151063"/>
              <a:gd name="connsiteY216" fmla="*/ 63833 h 1182688"/>
              <a:gd name="connsiteX217" fmla="*/ 1455622 w 2151063"/>
              <a:gd name="connsiteY217" fmla="*/ 85242 h 1182688"/>
              <a:gd name="connsiteX218" fmla="*/ 1521154 w 2151063"/>
              <a:gd name="connsiteY218" fmla="*/ 109427 h 1182688"/>
              <a:gd name="connsiteX219" fmla="*/ 1585496 w 2151063"/>
              <a:gd name="connsiteY219" fmla="*/ 136784 h 1182688"/>
              <a:gd name="connsiteX220" fmla="*/ 1647851 w 2151063"/>
              <a:gd name="connsiteY220" fmla="*/ 166916 h 1182688"/>
              <a:gd name="connsiteX221" fmla="*/ 1707823 w 2151063"/>
              <a:gd name="connsiteY221" fmla="*/ 200617 h 1182688"/>
              <a:gd name="connsiteX222" fmla="*/ 1766604 w 2151063"/>
              <a:gd name="connsiteY222" fmla="*/ 237093 h 1182688"/>
              <a:gd name="connsiteX223" fmla="*/ 1822605 w 2151063"/>
              <a:gd name="connsiteY223" fmla="*/ 275947 h 1182688"/>
              <a:gd name="connsiteX224" fmla="*/ 1849613 w 2151063"/>
              <a:gd name="connsiteY224" fmla="*/ 296961 h 1182688"/>
              <a:gd name="connsiteX225" fmla="*/ 1875826 w 2151063"/>
              <a:gd name="connsiteY225" fmla="*/ 317974 h 1182688"/>
              <a:gd name="connsiteX226" fmla="*/ 1924280 w 2151063"/>
              <a:gd name="connsiteY226" fmla="*/ 364362 h 1182688"/>
              <a:gd name="connsiteX227" fmla="*/ 1946919 w 2151063"/>
              <a:gd name="connsiteY227" fmla="*/ 388943 h 1182688"/>
              <a:gd name="connsiteX228" fmla="*/ 1957642 w 2151063"/>
              <a:gd name="connsiteY228" fmla="*/ 398458 h 1182688"/>
              <a:gd name="connsiteX229" fmla="*/ 1968366 w 2151063"/>
              <a:gd name="connsiteY229" fmla="*/ 407577 h 1182688"/>
              <a:gd name="connsiteX230" fmla="*/ 1991004 w 2151063"/>
              <a:gd name="connsiteY230" fmla="*/ 428194 h 1182688"/>
              <a:gd name="connsiteX231" fmla="*/ 2032707 w 2151063"/>
              <a:gd name="connsiteY231" fmla="*/ 472203 h 1182688"/>
              <a:gd name="connsiteX232" fmla="*/ 2069247 w 2151063"/>
              <a:gd name="connsiteY232" fmla="*/ 520177 h 1182688"/>
              <a:gd name="connsiteX233" fmla="*/ 2100226 w 2151063"/>
              <a:gd name="connsiteY233" fmla="*/ 572115 h 1182688"/>
              <a:gd name="connsiteX234" fmla="*/ 2124850 w 2151063"/>
              <a:gd name="connsiteY234" fmla="*/ 626432 h 1182688"/>
              <a:gd name="connsiteX235" fmla="*/ 2142325 w 2151063"/>
              <a:gd name="connsiteY235" fmla="*/ 683525 h 1182688"/>
              <a:gd name="connsiteX236" fmla="*/ 2151063 w 2151063"/>
              <a:gd name="connsiteY236" fmla="*/ 742600 h 1182688"/>
              <a:gd name="connsiteX237" fmla="*/ 2151063 w 2151063"/>
              <a:gd name="connsiteY237" fmla="*/ 803261 h 1182688"/>
              <a:gd name="connsiteX238" fmla="*/ 2147091 w 2151063"/>
              <a:gd name="connsiteY238" fmla="*/ 834186 h 1182688"/>
              <a:gd name="connsiteX239" fmla="*/ 2144311 w 2151063"/>
              <a:gd name="connsiteY239" fmla="*/ 848855 h 1182688"/>
              <a:gd name="connsiteX240" fmla="*/ 2136765 w 2151063"/>
              <a:gd name="connsiteY240" fmla="*/ 878195 h 1182688"/>
              <a:gd name="connsiteX241" fmla="*/ 2126439 w 2151063"/>
              <a:gd name="connsiteY241" fmla="*/ 905551 h 1182688"/>
              <a:gd name="connsiteX242" fmla="*/ 2114524 w 2151063"/>
              <a:gd name="connsiteY242" fmla="*/ 931322 h 1182688"/>
              <a:gd name="connsiteX243" fmla="*/ 2092282 w 2151063"/>
              <a:gd name="connsiteY243" fmla="*/ 966609 h 1182688"/>
              <a:gd name="connsiteX244" fmla="*/ 2055743 w 2151063"/>
              <a:gd name="connsiteY244" fmla="*/ 1008239 h 1182688"/>
              <a:gd name="connsiteX245" fmla="*/ 2013246 w 2151063"/>
              <a:gd name="connsiteY245" fmla="*/ 1043921 h 1182688"/>
              <a:gd name="connsiteX246" fmla="*/ 1964791 w 2151063"/>
              <a:gd name="connsiteY246" fmla="*/ 1074054 h 1182688"/>
              <a:gd name="connsiteX247" fmla="*/ 1912762 w 2151063"/>
              <a:gd name="connsiteY247" fmla="*/ 1098239 h 1182688"/>
              <a:gd name="connsiteX248" fmla="*/ 1857556 w 2151063"/>
              <a:gd name="connsiteY248" fmla="*/ 1117666 h 1182688"/>
              <a:gd name="connsiteX249" fmla="*/ 1829754 w 2151063"/>
              <a:gd name="connsiteY249" fmla="*/ 1125596 h 1182688"/>
              <a:gd name="connsiteX250" fmla="*/ 1792817 w 2151063"/>
              <a:gd name="connsiteY250" fmla="*/ 1134318 h 1182688"/>
              <a:gd name="connsiteX251" fmla="*/ 1717753 w 2151063"/>
              <a:gd name="connsiteY251" fmla="*/ 1148988 h 1182688"/>
              <a:gd name="connsiteX252" fmla="*/ 1641894 w 2151063"/>
              <a:gd name="connsiteY252" fmla="*/ 1160882 h 1182688"/>
              <a:gd name="connsiteX253" fmla="*/ 1565240 w 2151063"/>
              <a:gd name="connsiteY253" fmla="*/ 1169208 h 1182688"/>
              <a:gd name="connsiteX254" fmla="*/ 1450061 w 2151063"/>
              <a:gd name="connsiteY254" fmla="*/ 1177930 h 1182688"/>
              <a:gd name="connsiteX255" fmla="*/ 1295960 w 2151063"/>
              <a:gd name="connsiteY255" fmla="*/ 1181895 h 1182688"/>
              <a:gd name="connsiteX256" fmla="*/ 1219704 w 2151063"/>
              <a:gd name="connsiteY256" fmla="*/ 1182688 h 1182688"/>
              <a:gd name="connsiteX257" fmla="*/ 1137093 w 2151063"/>
              <a:gd name="connsiteY257" fmla="*/ 1182688 h 1182688"/>
              <a:gd name="connsiteX258" fmla="*/ 971076 w 2151063"/>
              <a:gd name="connsiteY258" fmla="*/ 1177930 h 1182688"/>
              <a:gd name="connsiteX259" fmla="*/ 723243 w 2151063"/>
              <a:gd name="connsiteY259" fmla="*/ 1163657 h 1182688"/>
              <a:gd name="connsiteX260" fmla="*/ 558021 w 2151063"/>
              <a:gd name="connsiteY260" fmla="*/ 1150177 h 1182688"/>
              <a:gd name="connsiteX261" fmla="*/ 552064 w 2151063"/>
              <a:gd name="connsiteY261" fmla="*/ 1148988 h 1182688"/>
              <a:gd name="connsiteX262" fmla="*/ 546504 w 2151063"/>
              <a:gd name="connsiteY262" fmla="*/ 1141851 h 1182688"/>
              <a:gd name="connsiteX263" fmla="*/ 546504 w 2151063"/>
              <a:gd name="connsiteY263" fmla="*/ 1132732 h 1182688"/>
              <a:gd name="connsiteX264" fmla="*/ 552064 w 2151063"/>
              <a:gd name="connsiteY264" fmla="*/ 1125992 h 1182688"/>
              <a:gd name="connsiteX265" fmla="*/ 558021 w 2151063"/>
              <a:gd name="connsiteY265" fmla="*/ 1125596 h 1182688"/>
              <a:gd name="connsiteX266" fmla="*/ 679555 w 2151063"/>
              <a:gd name="connsiteY266" fmla="*/ 1131146 h 1182688"/>
              <a:gd name="connsiteX267" fmla="*/ 801486 w 2151063"/>
              <a:gd name="connsiteY267" fmla="*/ 1136697 h 1182688"/>
              <a:gd name="connsiteX268" fmla="*/ 774081 w 2151063"/>
              <a:gd name="connsiteY268" fmla="*/ 1130750 h 1182688"/>
              <a:gd name="connsiteX269" fmla="*/ 747471 w 2151063"/>
              <a:gd name="connsiteY269" fmla="*/ 1124010 h 1182688"/>
              <a:gd name="connsiteX270" fmla="*/ 680349 w 2151063"/>
              <a:gd name="connsiteY270" fmla="*/ 1114494 h 1182688"/>
              <a:gd name="connsiteX271" fmla="*/ 614419 w 2151063"/>
              <a:gd name="connsiteY271" fmla="*/ 1102996 h 1182688"/>
              <a:gd name="connsiteX272" fmla="*/ 581057 w 2151063"/>
              <a:gd name="connsiteY272" fmla="*/ 1096256 h 1182688"/>
              <a:gd name="connsiteX273" fmla="*/ 515127 w 2151063"/>
              <a:gd name="connsiteY273" fmla="*/ 1079604 h 1182688"/>
              <a:gd name="connsiteX274" fmla="*/ 450389 w 2151063"/>
              <a:gd name="connsiteY274" fmla="*/ 1060177 h 1182688"/>
              <a:gd name="connsiteX275" fmla="*/ 386445 w 2151063"/>
              <a:gd name="connsiteY275" fmla="*/ 1036388 h 1182688"/>
              <a:gd name="connsiteX276" fmla="*/ 325281 w 2151063"/>
              <a:gd name="connsiteY276" fmla="*/ 1007842 h 1182688"/>
              <a:gd name="connsiteX277" fmla="*/ 266500 w 2151063"/>
              <a:gd name="connsiteY277" fmla="*/ 974935 h 1182688"/>
              <a:gd name="connsiteX278" fmla="*/ 210896 w 2151063"/>
              <a:gd name="connsiteY278" fmla="*/ 936476 h 1182688"/>
              <a:gd name="connsiteX279" fmla="*/ 159265 w 2151063"/>
              <a:gd name="connsiteY279" fmla="*/ 891675 h 1182688"/>
              <a:gd name="connsiteX280" fmla="*/ 135832 w 2151063"/>
              <a:gd name="connsiteY280" fmla="*/ 867093 h 1182688"/>
              <a:gd name="connsiteX281" fmla="*/ 116370 w 2151063"/>
              <a:gd name="connsiteY281" fmla="*/ 844891 h 1182688"/>
              <a:gd name="connsiteX282" fmla="*/ 80625 w 2151063"/>
              <a:gd name="connsiteY282" fmla="*/ 797710 h 1182688"/>
              <a:gd name="connsiteX283" fmla="*/ 50838 w 2151063"/>
              <a:gd name="connsiteY283" fmla="*/ 746564 h 1182688"/>
              <a:gd name="connsiteX284" fmla="*/ 27802 w 2151063"/>
              <a:gd name="connsiteY284" fmla="*/ 693833 h 1182688"/>
              <a:gd name="connsiteX285" fmla="*/ 11121 w 2151063"/>
              <a:gd name="connsiteY285" fmla="*/ 638326 h 1182688"/>
              <a:gd name="connsiteX286" fmla="*/ 1589 w 2151063"/>
              <a:gd name="connsiteY286" fmla="*/ 581234 h 1182688"/>
              <a:gd name="connsiteX287" fmla="*/ 0 w 2151063"/>
              <a:gd name="connsiteY287" fmla="*/ 523348 h 1182688"/>
              <a:gd name="connsiteX288" fmla="*/ 7149 w 2151063"/>
              <a:gd name="connsiteY288" fmla="*/ 464273 h 1182688"/>
              <a:gd name="connsiteX289" fmla="*/ 14298 w 2151063"/>
              <a:gd name="connsiteY289" fmla="*/ 434934 h 1182688"/>
              <a:gd name="connsiteX290" fmla="*/ 22639 w 2151063"/>
              <a:gd name="connsiteY290" fmla="*/ 406388 h 1182688"/>
              <a:gd name="connsiteX291" fmla="*/ 45674 w 2151063"/>
              <a:gd name="connsiteY291" fmla="*/ 355639 h 1182688"/>
              <a:gd name="connsiteX292" fmla="*/ 75065 w 2151063"/>
              <a:gd name="connsiteY292" fmla="*/ 311630 h 1182688"/>
              <a:gd name="connsiteX293" fmla="*/ 110413 w 2151063"/>
              <a:gd name="connsiteY293" fmla="*/ 272776 h 1182688"/>
              <a:gd name="connsiteX294" fmla="*/ 150527 w 2151063"/>
              <a:gd name="connsiteY294" fmla="*/ 239868 h 1182688"/>
              <a:gd name="connsiteX295" fmla="*/ 195407 w 2151063"/>
              <a:gd name="connsiteY295" fmla="*/ 211718 h 1182688"/>
              <a:gd name="connsiteX296" fmla="*/ 243861 w 2151063"/>
              <a:gd name="connsiteY296" fmla="*/ 188723 h 1182688"/>
              <a:gd name="connsiteX297" fmla="*/ 294699 w 2151063"/>
              <a:gd name="connsiteY297" fmla="*/ 168502 h 1182688"/>
              <a:gd name="connsiteX298" fmla="*/ 320912 w 2151063"/>
              <a:gd name="connsiteY298" fmla="*/ 160573 h 1182688"/>
              <a:gd name="connsiteX299" fmla="*/ 348317 w 2151063"/>
              <a:gd name="connsiteY299" fmla="*/ 143524 h 1182688"/>
              <a:gd name="connsiteX300" fmla="*/ 404317 w 2151063"/>
              <a:gd name="connsiteY300" fmla="*/ 112599 h 1182688"/>
              <a:gd name="connsiteX301" fmla="*/ 462701 w 2151063"/>
              <a:gd name="connsiteY301" fmla="*/ 86432 h 1182688"/>
              <a:gd name="connsiteX302" fmla="*/ 523468 w 2151063"/>
              <a:gd name="connsiteY302" fmla="*/ 64229 h 1182688"/>
              <a:gd name="connsiteX303" fmla="*/ 585029 w 2151063"/>
              <a:gd name="connsiteY303" fmla="*/ 45991 h 1182688"/>
              <a:gd name="connsiteX304" fmla="*/ 647781 w 2151063"/>
              <a:gd name="connsiteY304" fmla="*/ 30925 h 1182688"/>
              <a:gd name="connsiteX305" fmla="*/ 711328 w 2151063"/>
              <a:gd name="connsiteY305" fmla="*/ 19427 h 1182688"/>
              <a:gd name="connsiteX306" fmla="*/ 774478 w 2151063"/>
              <a:gd name="connsiteY306" fmla="*/ 10308 h 1182688"/>
              <a:gd name="connsiteX307" fmla="*/ 805854 w 2151063"/>
              <a:gd name="connsiteY307" fmla="*/ 7137 h 1182688"/>
              <a:gd name="connsiteX308" fmla="*/ 839614 w 2151063"/>
              <a:gd name="connsiteY308" fmla="*/ 4361 h 1182688"/>
              <a:gd name="connsiteX309" fmla="*/ 907927 w 2151063"/>
              <a:gd name="connsiteY309" fmla="*/ 396 h 118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2151063" h="1182688">
                <a:moveTo>
                  <a:pt x="2044671" y="546100"/>
                </a:moveTo>
                <a:lnTo>
                  <a:pt x="2052215" y="567545"/>
                </a:lnTo>
                <a:lnTo>
                  <a:pt x="2064523" y="611628"/>
                </a:lnTo>
                <a:lnTo>
                  <a:pt x="2072464" y="657298"/>
                </a:lnTo>
                <a:lnTo>
                  <a:pt x="2074847" y="704161"/>
                </a:lnTo>
                <a:lnTo>
                  <a:pt x="2073258" y="728386"/>
                </a:lnTo>
                <a:lnTo>
                  <a:pt x="2070876" y="758171"/>
                </a:lnTo>
                <a:lnTo>
                  <a:pt x="2056979" y="813771"/>
                </a:lnTo>
                <a:lnTo>
                  <a:pt x="2034745" y="864207"/>
                </a:lnTo>
                <a:lnTo>
                  <a:pt x="2004966" y="909481"/>
                </a:lnTo>
                <a:lnTo>
                  <a:pt x="1968438" y="949989"/>
                </a:lnTo>
                <a:lnTo>
                  <a:pt x="1926350" y="985731"/>
                </a:lnTo>
                <a:lnTo>
                  <a:pt x="1879102" y="1015913"/>
                </a:lnTo>
                <a:lnTo>
                  <a:pt x="1827882" y="1041330"/>
                </a:lnTo>
                <a:lnTo>
                  <a:pt x="1801280" y="1052053"/>
                </a:lnTo>
                <a:lnTo>
                  <a:pt x="1767928" y="1064364"/>
                </a:lnTo>
                <a:lnTo>
                  <a:pt x="1699239" y="1085015"/>
                </a:lnTo>
                <a:lnTo>
                  <a:pt x="1629358" y="1102092"/>
                </a:lnTo>
                <a:lnTo>
                  <a:pt x="1557889" y="1114801"/>
                </a:lnTo>
                <a:lnTo>
                  <a:pt x="1449892" y="1129892"/>
                </a:lnTo>
                <a:lnTo>
                  <a:pt x="1304969" y="1141012"/>
                </a:lnTo>
                <a:lnTo>
                  <a:pt x="1234692" y="1144189"/>
                </a:lnTo>
                <a:lnTo>
                  <a:pt x="1219604" y="1144586"/>
                </a:lnTo>
                <a:lnTo>
                  <a:pt x="1204913" y="1145380"/>
                </a:lnTo>
                <a:lnTo>
                  <a:pt x="1205310" y="1146969"/>
                </a:lnTo>
                <a:lnTo>
                  <a:pt x="1205310" y="1147763"/>
                </a:lnTo>
                <a:lnTo>
                  <a:pt x="1259309" y="1147366"/>
                </a:lnTo>
                <a:lnTo>
                  <a:pt x="1367306" y="1143792"/>
                </a:lnTo>
                <a:lnTo>
                  <a:pt x="1420908" y="1140615"/>
                </a:lnTo>
                <a:lnTo>
                  <a:pt x="1484832" y="1137040"/>
                </a:lnTo>
                <a:lnTo>
                  <a:pt x="1616256" y="1127906"/>
                </a:lnTo>
                <a:lnTo>
                  <a:pt x="1715915" y="1114404"/>
                </a:lnTo>
                <a:lnTo>
                  <a:pt x="1781031" y="1101298"/>
                </a:lnTo>
                <a:lnTo>
                  <a:pt x="1844558" y="1084618"/>
                </a:lnTo>
                <a:lnTo>
                  <a:pt x="1905307" y="1062379"/>
                </a:lnTo>
                <a:lnTo>
                  <a:pt x="1934291" y="1048876"/>
                </a:lnTo>
                <a:lnTo>
                  <a:pt x="1948982" y="1041727"/>
                </a:lnTo>
                <a:lnTo>
                  <a:pt x="1975584" y="1025445"/>
                </a:lnTo>
                <a:lnTo>
                  <a:pt x="2000201" y="1007176"/>
                </a:lnTo>
                <a:lnTo>
                  <a:pt x="2022436" y="987717"/>
                </a:lnTo>
                <a:lnTo>
                  <a:pt x="2041892" y="966668"/>
                </a:lnTo>
                <a:lnTo>
                  <a:pt x="2059362" y="943635"/>
                </a:lnTo>
                <a:lnTo>
                  <a:pt x="2074450" y="919409"/>
                </a:lnTo>
                <a:lnTo>
                  <a:pt x="2087155" y="893992"/>
                </a:lnTo>
                <a:lnTo>
                  <a:pt x="2097081" y="867781"/>
                </a:lnTo>
                <a:lnTo>
                  <a:pt x="2105419" y="840379"/>
                </a:lnTo>
                <a:lnTo>
                  <a:pt x="2112566" y="797885"/>
                </a:lnTo>
                <a:lnTo>
                  <a:pt x="2112963" y="739109"/>
                </a:lnTo>
                <a:lnTo>
                  <a:pt x="2103831" y="678744"/>
                </a:lnTo>
                <a:lnTo>
                  <a:pt x="2094699" y="648561"/>
                </a:lnTo>
                <a:lnTo>
                  <a:pt x="2084773" y="621159"/>
                </a:lnTo>
                <a:lnTo>
                  <a:pt x="2059362" y="569928"/>
                </a:lnTo>
                <a:close/>
                <a:moveTo>
                  <a:pt x="233158" y="230187"/>
                </a:moveTo>
                <a:lnTo>
                  <a:pt x="206541" y="244085"/>
                </a:lnTo>
                <a:lnTo>
                  <a:pt x="158870" y="277836"/>
                </a:lnTo>
                <a:lnTo>
                  <a:pt x="117952" y="317146"/>
                </a:lnTo>
                <a:lnTo>
                  <a:pt x="84980" y="362810"/>
                </a:lnTo>
                <a:lnTo>
                  <a:pt x="59953" y="412444"/>
                </a:lnTo>
                <a:lnTo>
                  <a:pt x="43268" y="466446"/>
                </a:lnTo>
                <a:lnTo>
                  <a:pt x="34925" y="523624"/>
                </a:lnTo>
                <a:lnTo>
                  <a:pt x="36117" y="582788"/>
                </a:lnTo>
                <a:lnTo>
                  <a:pt x="40090" y="613363"/>
                </a:lnTo>
                <a:lnTo>
                  <a:pt x="46446" y="643143"/>
                </a:lnTo>
                <a:lnTo>
                  <a:pt x="65117" y="699528"/>
                </a:lnTo>
                <a:lnTo>
                  <a:pt x="91336" y="753133"/>
                </a:lnTo>
                <a:lnTo>
                  <a:pt x="123514" y="802767"/>
                </a:lnTo>
                <a:lnTo>
                  <a:pt x="162446" y="848430"/>
                </a:lnTo>
                <a:lnTo>
                  <a:pt x="205350" y="889726"/>
                </a:lnTo>
                <a:lnTo>
                  <a:pt x="252226" y="927051"/>
                </a:lnTo>
                <a:lnTo>
                  <a:pt x="302281" y="959611"/>
                </a:lnTo>
                <a:lnTo>
                  <a:pt x="328103" y="973906"/>
                </a:lnTo>
                <a:lnTo>
                  <a:pt x="356308" y="988994"/>
                </a:lnTo>
                <a:lnTo>
                  <a:pt x="414706" y="1014010"/>
                </a:lnTo>
                <a:lnTo>
                  <a:pt x="444500" y="1025525"/>
                </a:lnTo>
                <a:lnTo>
                  <a:pt x="419076" y="1013613"/>
                </a:lnTo>
                <a:lnTo>
                  <a:pt x="371007" y="988597"/>
                </a:lnTo>
                <a:lnTo>
                  <a:pt x="347171" y="973906"/>
                </a:lnTo>
                <a:lnTo>
                  <a:pt x="322541" y="958420"/>
                </a:lnTo>
                <a:lnTo>
                  <a:pt x="274473" y="922683"/>
                </a:lnTo>
                <a:lnTo>
                  <a:pt x="229583" y="882579"/>
                </a:lnTo>
                <a:lnTo>
                  <a:pt x="189459" y="838106"/>
                </a:lnTo>
                <a:lnTo>
                  <a:pt x="154103" y="790458"/>
                </a:lnTo>
                <a:lnTo>
                  <a:pt x="124706" y="738838"/>
                </a:lnTo>
                <a:lnTo>
                  <a:pt x="102062" y="683645"/>
                </a:lnTo>
                <a:lnTo>
                  <a:pt x="86966" y="625672"/>
                </a:lnTo>
                <a:lnTo>
                  <a:pt x="83391" y="595892"/>
                </a:lnTo>
                <a:lnTo>
                  <a:pt x="81405" y="569685"/>
                </a:lnTo>
                <a:lnTo>
                  <a:pt x="83391" y="518462"/>
                </a:lnTo>
                <a:lnTo>
                  <a:pt x="92131" y="468828"/>
                </a:lnTo>
                <a:lnTo>
                  <a:pt x="106829" y="419591"/>
                </a:lnTo>
                <a:lnTo>
                  <a:pt x="127089" y="373531"/>
                </a:lnTo>
                <a:lnTo>
                  <a:pt x="152117" y="329058"/>
                </a:lnTo>
                <a:lnTo>
                  <a:pt x="181911" y="287366"/>
                </a:lnTo>
                <a:lnTo>
                  <a:pt x="215281" y="248452"/>
                </a:lnTo>
                <a:close/>
                <a:moveTo>
                  <a:pt x="950292" y="112712"/>
                </a:moveTo>
                <a:lnTo>
                  <a:pt x="822075" y="115489"/>
                </a:lnTo>
                <a:lnTo>
                  <a:pt x="758561" y="119456"/>
                </a:lnTo>
                <a:lnTo>
                  <a:pt x="705369" y="124217"/>
                </a:lnTo>
                <a:lnTo>
                  <a:pt x="597397" y="136118"/>
                </a:lnTo>
                <a:lnTo>
                  <a:pt x="488631" y="153574"/>
                </a:lnTo>
                <a:lnTo>
                  <a:pt x="381849" y="178170"/>
                </a:lnTo>
                <a:lnTo>
                  <a:pt x="329848" y="193643"/>
                </a:lnTo>
                <a:lnTo>
                  <a:pt x="309206" y="208321"/>
                </a:lnTo>
                <a:lnTo>
                  <a:pt x="270304" y="239662"/>
                </a:lnTo>
                <a:lnTo>
                  <a:pt x="234181" y="274970"/>
                </a:lnTo>
                <a:lnTo>
                  <a:pt x="201631" y="313848"/>
                </a:lnTo>
                <a:lnTo>
                  <a:pt x="186943" y="334874"/>
                </a:lnTo>
                <a:lnTo>
                  <a:pt x="169080" y="362248"/>
                </a:lnTo>
                <a:lnTo>
                  <a:pt x="142087" y="418185"/>
                </a:lnTo>
                <a:lnTo>
                  <a:pt x="124621" y="475709"/>
                </a:lnTo>
                <a:lnTo>
                  <a:pt x="115888" y="534423"/>
                </a:lnTo>
                <a:lnTo>
                  <a:pt x="115888" y="593534"/>
                </a:lnTo>
                <a:lnTo>
                  <a:pt x="125415" y="652249"/>
                </a:lnTo>
                <a:lnTo>
                  <a:pt x="144469" y="709773"/>
                </a:lnTo>
                <a:lnTo>
                  <a:pt x="172256" y="765313"/>
                </a:lnTo>
                <a:lnTo>
                  <a:pt x="189722" y="792290"/>
                </a:lnTo>
                <a:lnTo>
                  <a:pt x="209570" y="818870"/>
                </a:lnTo>
                <a:lnTo>
                  <a:pt x="252044" y="866080"/>
                </a:lnTo>
                <a:lnTo>
                  <a:pt x="300076" y="908132"/>
                </a:lnTo>
                <a:lnTo>
                  <a:pt x="352077" y="944630"/>
                </a:lnTo>
                <a:lnTo>
                  <a:pt x="407651" y="976764"/>
                </a:lnTo>
                <a:lnTo>
                  <a:pt x="465210" y="1004931"/>
                </a:lnTo>
                <a:lnTo>
                  <a:pt x="524754" y="1029131"/>
                </a:lnTo>
                <a:lnTo>
                  <a:pt x="585488" y="1050157"/>
                </a:lnTo>
                <a:lnTo>
                  <a:pt x="616054" y="1059281"/>
                </a:lnTo>
                <a:lnTo>
                  <a:pt x="666467" y="1074753"/>
                </a:lnTo>
                <a:lnTo>
                  <a:pt x="717675" y="1089432"/>
                </a:lnTo>
                <a:lnTo>
                  <a:pt x="795875" y="1098953"/>
                </a:lnTo>
                <a:lnTo>
                  <a:pt x="873282" y="1105697"/>
                </a:lnTo>
                <a:lnTo>
                  <a:pt x="943940" y="1111251"/>
                </a:lnTo>
                <a:lnTo>
                  <a:pt x="1085654" y="1116012"/>
                </a:lnTo>
                <a:lnTo>
                  <a:pt x="1227765" y="1113632"/>
                </a:lnTo>
                <a:lnTo>
                  <a:pt x="1369081" y="1103714"/>
                </a:lnTo>
                <a:lnTo>
                  <a:pt x="1440136" y="1096176"/>
                </a:lnTo>
                <a:lnTo>
                  <a:pt x="1498886" y="1089432"/>
                </a:lnTo>
                <a:lnTo>
                  <a:pt x="1589392" y="1075944"/>
                </a:lnTo>
                <a:lnTo>
                  <a:pt x="1650127" y="1064439"/>
                </a:lnTo>
                <a:lnTo>
                  <a:pt x="1709670" y="1050554"/>
                </a:lnTo>
                <a:lnTo>
                  <a:pt x="1768420" y="1032701"/>
                </a:lnTo>
                <a:lnTo>
                  <a:pt x="1824391" y="1010088"/>
                </a:lnTo>
                <a:lnTo>
                  <a:pt x="1877980" y="981921"/>
                </a:lnTo>
                <a:lnTo>
                  <a:pt x="1902988" y="965259"/>
                </a:lnTo>
                <a:lnTo>
                  <a:pt x="1916485" y="956135"/>
                </a:lnTo>
                <a:lnTo>
                  <a:pt x="1941890" y="935109"/>
                </a:lnTo>
                <a:lnTo>
                  <a:pt x="1963723" y="912099"/>
                </a:lnTo>
                <a:lnTo>
                  <a:pt x="1982777" y="887899"/>
                </a:lnTo>
                <a:lnTo>
                  <a:pt x="1999449" y="862113"/>
                </a:lnTo>
                <a:lnTo>
                  <a:pt x="2013342" y="834739"/>
                </a:lnTo>
                <a:lnTo>
                  <a:pt x="2024457" y="806572"/>
                </a:lnTo>
                <a:lnTo>
                  <a:pt x="2032793" y="777612"/>
                </a:lnTo>
                <a:lnTo>
                  <a:pt x="2038351" y="747858"/>
                </a:lnTo>
                <a:lnTo>
                  <a:pt x="2041526" y="717707"/>
                </a:lnTo>
                <a:lnTo>
                  <a:pt x="2041526" y="671291"/>
                </a:lnTo>
                <a:lnTo>
                  <a:pt x="2032396" y="609403"/>
                </a:lnTo>
                <a:lnTo>
                  <a:pt x="2013342" y="548705"/>
                </a:lnTo>
                <a:lnTo>
                  <a:pt x="1999846" y="519745"/>
                </a:lnTo>
                <a:lnTo>
                  <a:pt x="1988731" y="497925"/>
                </a:lnTo>
                <a:lnTo>
                  <a:pt x="1962929" y="456667"/>
                </a:lnTo>
                <a:lnTo>
                  <a:pt x="1948241" y="437227"/>
                </a:lnTo>
                <a:lnTo>
                  <a:pt x="1925615" y="417788"/>
                </a:lnTo>
                <a:lnTo>
                  <a:pt x="1877980" y="381687"/>
                </a:lnTo>
                <a:lnTo>
                  <a:pt x="1827963" y="348759"/>
                </a:lnTo>
                <a:lnTo>
                  <a:pt x="1776756" y="319005"/>
                </a:lnTo>
                <a:lnTo>
                  <a:pt x="1750954" y="305120"/>
                </a:lnTo>
                <a:lnTo>
                  <a:pt x="1722373" y="290838"/>
                </a:lnTo>
                <a:lnTo>
                  <a:pt x="1664417" y="263068"/>
                </a:lnTo>
                <a:lnTo>
                  <a:pt x="1575896" y="225777"/>
                </a:lnTo>
                <a:lnTo>
                  <a:pt x="1454824" y="185708"/>
                </a:lnTo>
                <a:lnTo>
                  <a:pt x="1330973" y="154367"/>
                </a:lnTo>
                <a:lnTo>
                  <a:pt x="1205535" y="132548"/>
                </a:lnTo>
                <a:lnTo>
                  <a:pt x="1077715" y="118663"/>
                </a:lnTo>
                <a:close/>
                <a:moveTo>
                  <a:pt x="970360" y="31750"/>
                </a:moveTo>
                <a:lnTo>
                  <a:pt x="905670" y="32146"/>
                </a:lnTo>
                <a:lnTo>
                  <a:pt x="840582" y="35712"/>
                </a:lnTo>
                <a:lnTo>
                  <a:pt x="775891" y="41654"/>
                </a:lnTo>
                <a:lnTo>
                  <a:pt x="711994" y="51559"/>
                </a:lnTo>
                <a:lnTo>
                  <a:pt x="648098" y="64236"/>
                </a:lnTo>
                <a:lnTo>
                  <a:pt x="616744" y="71764"/>
                </a:lnTo>
                <a:lnTo>
                  <a:pt x="574279" y="82856"/>
                </a:lnTo>
                <a:lnTo>
                  <a:pt x="490538" y="110985"/>
                </a:lnTo>
                <a:lnTo>
                  <a:pt x="449263" y="128020"/>
                </a:lnTo>
                <a:lnTo>
                  <a:pt x="508794" y="115739"/>
                </a:lnTo>
                <a:lnTo>
                  <a:pt x="629048" y="96326"/>
                </a:lnTo>
                <a:lnTo>
                  <a:pt x="750491" y="83253"/>
                </a:lnTo>
                <a:lnTo>
                  <a:pt x="872729" y="77310"/>
                </a:lnTo>
                <a:lnTo>
                  <a:pt x="933451" y="76914"/>
                </a:lnTo>
                <a:lnTo>
                  <a:pt x="1003301" y="77706"/>
                </a:lnTo>
                <a:lnTo>
                  <a:pt x="1142207" y="87611"/>
                </a:lnTo>
                <a:lnTo>
                  <a:pt x="1245395" y="101873"/>
                </a:lnTo>
                <a:lnTo>
                  <a:pt x="1314451" y="114154"/>
                </a:lnTo>
                <a:lnTo>
                  <a:pt x="1382317" y="129209"/>
                </a:lnTo>
                <a:lnTo>
                  <a:pt x="1449785" y="146640"/>
                </a:lnTo>
                <a:lnTo>
                  <a:pt x="1483123" y="156148"/>
                </a:lnTo>
                <a:lnTo>
                  <a:pt x="1547417" y="176750"/>
                </a:lnTo>
                <a:lnTo>
                  <a:pt x="1643064" y="213197"/>
                </a:lnTo>
                <a:lnTo>
                  <a:pt x="1705770" y="240533"/>
                </a:lnTo>
                <a:lnTo>
                  <a:pt x="1736726" y="255588"/>
                </a:lnTo>
                <a:lnTo>
                  <a:pt x="1709342" y="238949"/>
                </a:lnTo>
                <a:lnTo>
                  <a:pt x="1653382" y="208047"/>
                </a:lnTo>
                <a:lnTo>
                  <a:pt x="1625601" y="193785"/>
                </a:lnTo>
                <a:lnTo>
                  <a:pt x="1596232" y="179523"/>
                </a:lnTo>
                <a:lnTo>
                  <a:pt x="1537495" y="152583"/>
                </a:lnTo>
                <a:lnTo>
                  <a:pt x="1477567" y="128416"/>
                </a:lnTo>
                <a:lnTo>
                  <a:pt x="1416448" y="107023"/>
                </a:lnTo>
                <a:lnTo>
                  <a:pt x="1354139" y="88007"/>
                </a:lnTo>
                <a:lnTo>
                  <a:pt x="1291432" y="72160"/>
                </a:lnTo>
                <a:lnTo>
                  <a:pt x="1227932" y="58294"/>
                </a:lnTo>
                <a:lnTo>
                  <a:pt x="1163638" y="47597"/>
                </a:lnTo>
                <a:lnTo>
                  <a:pt x="1099345" y="39277"/>
                </a:lnTo>
                <a:lnTo>
                  <a:pt x="1034654" y="34127"/>
                </a:lnTo>
                <a:close/>
                <a:moveTo>
                  <a:pt x="976240" y="0"/>
                </a:moveTo>
                <a:lnTo>
                  <a:pt x="1045347" y="3172"/>
                </a:lnTo>
                <a:lnTo>
                  <a:pt x="1114851" y="8723"/>
                </a:lnTo>
                <a:lnTo>
                  <a:pt x="1183959" y="18238"/>
                </a:lnTo>
                <a:lnTo>
                  <a:pt x="1252669" y="30529"/>
                </a:lnTo>
                <a:lnTo>
                  <a:pt x="1321379" y="45198"/>
                </a:lnTo>
                <a:lnTo>
                  <a:pt x="1389295" y="63833"/>
                </a:lnTo>
                <a:lnTo>
                  <a:pt x="1455622" y="85242"/>
                </a:lnTo>
                <a:lnTo>
                  <a:pt x="1521154" y="109427"/>
                </a:lnTo>
                <a:lnTo>
                  <a:pt x="1585496" y="136784"/>
                </a:lnTo>
                <a:lnTo>
                  <a:pt x="1647851" y="166916"/>
                </a:lnTo>
                <a:lnTo>
                  <a:pt x="1707823" y="200617"/>
                </a:lnTo>
                <a:lnTo>
                  <a:pt x="1766604" y="237093"/>
                </a:lnTo>
                <a:lnTo>
                  <a:pt x="1822605" y="275947"/>
                </a:lnTo>
                <a:lnTo>
                  <a:pt x="1849613" y="296961"/>
                </a:lnTo>
                <a:lnTo>
                  <a:pt x="1875826" y="317974"/>
                </a:lnTo>
                <a:lnTo>
                  <a:pt x="1924280" y="364362"/>
                </a:lnTo>
                <a:lnTo>
                  <a:pt x="1946919" y="388943"/>
                </a:lnTo>
                <a:lnTo>
                  <a:pt x="1957642" y="398458"/>
                </a:lnTo>
                <a:lnTo>
                  <a:pt x="1968366" y="407577"/>
                </a:lnTo>
                <a:lnTo>
                  <a:pt x="1991004" y="428194"/>
                </a:lnTo>
                <a:lnTo>
                  <a:pt x="2032707" y="472203"/>
                </a:lnTo>
                <a:lnTo>
                  <a:pt x="2069247" y="520177"/>
                </a:lnTo>
                <a:lnTo>
                  <a:pt x="2100226" y="572115"/>
                </a:lnTo>
                <a:lnTo>
                  <a:pt x="2124850" y="626432"/>
                </a:lnTo>
                <a:lnTo>
                  <a:pt x="2142325" y="683525"/>
                </a:lnTo>
                <a:lnTo>
                  <a:pt x="2151063" y="742600"/>
                </a:lnTo>
                <a:lnTo>
                  <a:pt x="2151063" y="803261"/>
                </a:lnTo>
                <a:lnTo>
                  <a:pt x="2147091" y="834186"/>
                </a:lnTo>
                <a:lnTo>
                  <a:pt x="2144311" y="848855"/>
                </a:lnTo>
                <a:lnTo>
                  <a:pt x="2136765" y="878195"/>
                </a:lnTo>
                <a:lnTo>
                  <a:pt x="2126439" y="905551"/>
                </a:lnTo>
                <a:lnTo>
                  <a:pt x="2114524" y="931322"/>
                </a:lnTo>
                <a:lnTo>
                  <a:pt x="2092282" y="966609"/>
                </a:lnTo>
                <a:lnTo>
                  <a:pt x="2055743" y="1008239"/>
                </a:lnTo>
                <a:lnTo>
                  <a:pt x="2013246" y="1043921"/>
                </a:lnTo>
                <a:lnTo>
                  <a:pt x="1964791" y="1074054"/>
                </a:lnTo>
                <a:lnTo>
                  <a:pt x="1912762" y="1098239"/>
                </a:lnTo>
                <a:lnTo>
                  <a:pt x="1857556" y="1117666"/>
                </a:lnTo>
                <a:lnTo>
                  <a:pt x="1829754" y="1125596"/>
                </a:lnTo>
                <a:lnTo>
                  <a:pt x="1792817" y="1134318"/>
                </a:lnTo>
                <a:lnTo>
                  <a:pt x="1717753" y="1148988"/>
                </a:lnTo>
                <a:lnTo>
                  <a:pt x="1641894" y="1160882"/>
                </a:lnTo>
                <a:lnTo>
                  <a:pt x="1565240" y="1169208"/>
                </a:lnTo>
                <a:lnTo>
                  <a:pt x="1450061" y="1177930"/>
                </a:lnTo>
                <a:lnTo>
                  <a:pt x="1295960" y="1181895"/>
                </a:lnTo>
                <a:lnTo>
                  <a:pt x="1219704" y="1182688"/>
                </a:lnTo>
                <a:lnTo>
                  <a:pt x="1137093" y="1182688"/>
                </a:lnTo>
                <a:lnTo>
                  <a:pt x="971076" y="1177930"/>
                </a:lnTo>
                <a:lnTo>
                  <a:pt x="723243" y="1163657"/>
                </a:lnTo>
                <a:lnTo>
                  <a:pt x="558021" y="1150177"/>
                </a:lnTo>
                <a:lnTo>
                  <a:pt x="552064" y="1148988"/>
                </a:lnTo>
                <a:lnTo>
                  <a:pt x="546504" y="1141851"/>
                </a:lnTo>
                <a:lnTo>
                  <a:pt x="546504" y="1132732"/>
                </a:lnTo>
                <a:lnTo>
                  <a:pt x="552064" y="1125992"/>
                </a:lnTo>
                <a:lnTo>
                  <a:pt x="558021" y="1125596"/>
                </a:lnTo>
                <a:lnTo>
                  <a:pt x="679555" y="1131146"/>
                </a:lnTo>
                <a:lnTo>
                  <a:pt x="801486" y="1136697"/>
                </a:lnTo>
                <a:lnTo>
                  <a:pt x="774081" y="1130750"/>
                </a:lnTo>
                <a:lnTo>
                  <a:pt x="747471" y="1124010"/>
                </a:lnTo>
                <a:lnTo>
                  <a:pt x="680349" y="1114494"/>
                </a:lnTo>
                <a:lnTo>
                  <a:pt x="614419" y="1102996"/>
                </a:lnTo>
                <a:lnTo>
                  <a:pt x="581057" y="1096256"/>
                </a:lnTo>
                <a:lnTo>
                  <a:pt x="515127" y="1079604"/>
                </a:lnTo>
                <a:lnTo>
                  <a:pt x="450389" y="1060177"/>
                </a:lnTo>
                <a:lnTo>
                  <a:pt x="386445" y="1036388"/>
                </a:lnTo>
                <a:lnTo>
                  <a:pt x="325281" y="1007842"/>
                </a:lnTo>
                <a:lnTo>
                  <a:pt x="266500" y="974935"/>
                </a:lnTo>
                <a:lnTo>
                  <a:pt x="210896" y="936476"/>
                </a:lnTo>
                <a:lnTo>
                  <a:pt x="159265" y="891675"/>
                </a:lnTo>
                <a:lnTo>
                  <a:pt x="135832" y="867093"/>
                </a:lnTo>
                <a:lnTo>
                  <a:pt x="116370" y="844891"/>
                </a:lnTo>
                <a:lnTo>
                  <a:pt x="80625" y="797710"/>
                </a:lnTo>
                <a:lnTo>
                  <a:pt x="50838" y="746564"/>
                </a:lnTo>
                <a:lnTo>
                  <a:pt x="27802" y="693833"/>
                </a:lnTo>
                <a:lnTo>
                  <a:pt x="11121" y="638326"/>
                </a:lnTo>
                <a:lnTo>
                  <a:pt x="1589" y="581234"/>
                </a:lnTo>
                <a:lnTo>
                  <a:pt x="0" y="523348"/>
                </a:lnTo>
                <a:lnTo>
                  <a:pt x="7149" y="464273"/>
                </a:lnTo>
                <a:lnTo>
                  <a:pt x="14298" y="434934"/>
                </a:lnTo>
                <a:lnTo>
                  <a:pt x="22639" y="406388"/>
                </a:lnTo>
                <a:lnTo>
                  <a:pt x="45674" y="355639"/>
                </a:lnTo>
                <a:lnTo>
                  <a:pt x="75065" y="311630"/>
                </a:lnTo>
                <a:lnTo>
                  <a:pt x="110413" y="272776"/>
                </a:lnTo>
                <a:lnTo>
                  <a:pt x="150527" y="239868"/>
                </a:lnTo>
                <a:lnTo>
                  <a:pt x="195407" y="211718"/>
                </a:lnTo>
                <a:lnTo>
                  <a:pt x="243861" y="188723"/>
                </a:lnTo>
                <a:lnTo>
                  <a:pt x="294699" y="168502"/>
                </a:lnTo>
                <a:lnTo>
                  <a:pt x="320912" y="160573"/>
                </a:lnTo>
                <a:lnTo>
                  <a:pt x="348317" y="143524"/>
                </a:lnTo>
                <a:lnTo>
                  <a:pt x="404317" y="112599"/>
                </a:lnTo>
                <a:lnTo>
                  <a:pt x="462701" y="86432"/>
                </a:lnTo>
                <a:lnTo>
                  <a:pt x="523468" y="64229"/>
                </a:lnTo>
                <a:lnTo>
                  <a:pt x="585029" y="45991"/>
                </a:lnTo>
                <a:lnTo>
                  <a:pt x="647781" y="30925"/>
                </a:lnTo>
                <a:lnTo>
                  <a:pt x="711328" y="19427"/>
                </a:lnTo>
                <a:lnTo>
                  <a:pt x="774478" y="10308"/>
                </a:lnTo>
                <a:lnTo>
                  <a:pt x="805854" y="7137"/>
                </a:lnTo>
                <a:lnTo>
                  <a:pt x="839614" y="4361"/>
                </a:lnTo>
                <a:lnTo>
                  <a:pt x="907927" y="396"/>
                </a:lnTo>
                <a:close/>
              </a:path>
            </a:pathLst>
          </a:custGeom>
          <a:ln>
            <a:headEnd/>
            <a:tailEnd/>
          </a:ln>
        </p:spPr>
        <p:style>
          <a:lnRef idx="2">
            <a:schemeClr val="accent2"/>
          </a:lnRef>
          <a:fillRef idx="1">
            <a:schemeClr val="lt1"/>
          </a:fillRef>
          <a:effectRef idx="0">
            <a:schemeClr val="accent2"/>
          </a:effectRef>
          <a:fontRef idx="minor">
            <a:schemeClr val="dk1"/>
          </a:fontRef>
        </p:style>
        <p:txBody>
          <a:bodyPr vert="horz" wrap="square" lIns="51435" tIns="25718" rIns="51435" bIns="25718" numCol="1" anchor="ctr" anchorCtr="0" compatLnSpc="1">
            <a:prstTxWarp prst="textNoShape">
              <a:avLst/>
            </a:prstTxWarp>
            <a:noAutofit/>
          </a:bodyPr>
          <a:lstStyle/>
          <a:p>
            <a:pPr algn="ctr"/>
            <a:r>
              <a:rPr lang="fr-FR" sz="1000" b="1" dirty="0">
                <a:latin typeface="+mn-lt"/>
              </a:rPr>
              <a:t>Découverte </a:t>
            </a:r>
          </a:p>
          <a:p>
            <a:pPr algn="ctr"/>
            <a:r>
              <a:rPr lang="fr-FR" sz="1000" b="1" dirty="0">
                <a:latin typeface="+mn-lt"/>
              </a:rPr>
              <a:t>du milieu</a:t>
            </a:r>
          </a:p>
        </p:txBody>
      </p:sp>
      <p:sp>
        <p:nvSpPr>
          <p:cNvPr id="8" name="Freeform: Shape 5">
            <a:hlinkClick r:id="rId3"/>
            <a:extLst>
              <a:ext uri="{FF2B5EF4-FFF2-40B4-BE49-F238E27FC236}">
                <a16:creationId xmlns:a16="http://schemas.microsoft.com/office/drawing/2014/main" id="{723E857F-FBD5-4F77-ABB4-248B8FCC58C6}"/>
              </a:ext>
            </a:extLst>
          </p:cNvPr>
          <p:cNvSpPr>
            <a:spLocks/>
          </p:cNvSpPr>
          <p:nvPr/>
        </p:nvSpPr>
        <p:spPr bwMode="auto">
          <a:xfrm>
            <a:off x="1516023" y="1938731"/>
            <a:ext cx="1054328" cy="709524"/>
          </a:xfrm>
          <a:custGeom>
            <a:avLst/>
            <a:gdLst>
              <a:gd name="connsiteX0" fmla="*/ 2044671 w 2151063"/>
              <a:gd name="connsiteY0" fmla="*/ 546100 h 1182688"/>
              <a:gd name="connsiteX1" fmla="*/ 2052215 w 2151063"/>
              <a:gd name="connsiteY1" fmla="*/ 567545 h 1182688"/>
              <a:gd name="connsiteX2" fmla="*/ 2064523 w 2151063"/>
              <a:gd name="connsiteY2" fmla="*/ 611628 h 1182688"/>
              <a:gd name="connsiteX3" fmla="*/ 2072464 w 2151063"/>
              <a:gd name="connsiteY3" fmla="*/ 657298 h 1182688"/>
              <a:gd name="connsiteX4" fmla="*/ 2074847 w 2151063"/>
              <a:gd name="connsiteY4" fmla="*/ 704161 h 1182688"/>
              <a:gd name="connsiteX5" fmla="*/ 2073258 w 2151063"/>
              <a:gd name="connsiteY5" fmla="*/ 728386 h 1182688"/>
              <a:gd name="connsiteX6" fmla="*/ 2070876 w 2151063"/>
              <a:gd name="connsiteY6" fmla="*/ 758171 h 1182688"/>
              <a:gd name="connsiteX7" fmla="*/ 2056979 w 2151063"/>
              <a:gd name="connsiteY7" fmla="*/ 813771 h 1182688"/>
              <a:gd name="connsiteX8" fmla="*/ 2034745 w 2151063"/>
              <a:gd name="connsiteY8" fmla="*/ 864207 h 1182688"/>
              <a:gd name="connsiteX9" fmla="*/ 2004966 w 2151063"/>
              <a:gd name="connsiteY9" fmla="*/ 909481 h 1182688"/>
              <a:gd name="connsiteX10" fmla="*/ 1968438 w 2151063"/>
              <a:gd name="connsiteY10" fmla="*/ 949989 h 1182688"/>
              <a:gd name="connsiteX11" fmla="*/ 1926350 w 2151063"/>
              <a:gd name="connsiteY11" fmla="*/ 985731 h 1182688"/>
              <a:gd name="connsiteX12" fmla="*/ 1879102 w 2151063"/>
              <a:gd name="connsiteY12" fmla="*/ 1015913 h 1182688"/>
              <a:gd name="connsiteX13" fmla="*/ 1827882 w 2151063"/>
              <a:gd name="connsiteY13" fmla="*/ 1041330 h 1182688"/>
              <a:gd name="connsiteX14" fmla="*/ 1801280 w 2151063"/>
              <a:gd name="connsiteY14" fmla="*/ 1052053 h 1182688"/>
              <a:gd name="connsiteX15" fmla="*/ 1767928 w 2151063"/>
              <a:gd name="connsiteY15" fmla="*/ 1064364 h 1182688"/>
              <a:gd name="connsiteX16" fmla="*/ 1699239 w 2151063"/>
              <a:gd name="connsiteY16" fmla="*/ 1085015 h 1182688"/>
              <a:gd name="connsiteX17" fmla="*/ 1629358 w 2151063"/>
              <a:gd name="connsiteY17" fmla="*/ 1102092 h 1182688"/>
              <a:gd name="connsiteX18" fmla="*/ 1557889 w 2151063"/>
              <a:gd name="connsiteY18" fmla="*/ 1114801 h 1182688"/>
              <a:gd name="connsiteX19" fmla="*/ 1449892 w 2151063"/>
              <a:gd name="connsiteY19" fmla="*/ 1129892 h 1182688"/>
              <a:gd name="connsiteX20" fmla="*/ 1304969 w 2151063"/>
              <a:gd name="connsiteY20" fmla="*/ 1141012 h 1182688"/>
              <a:gd name="connsiteX21" fmla="*/ 1234692 w 2151063"/>
              <a:gd name="connsiteY21" fmla="*/ 1144189 h 1182688"/>
              <a:gd name="connsiteX22" fmla="*/ 1219604 w 2151063"/>
              <a:gd name="connsiteY22" fmla="*/ 1144586 h 1182688"/>
              <a:gd name="connsiteX23" fmla="*/ 1204913 w 2151063"/>
              <a:gd name="connsiteY23" fmla="*/ 1145380 h 1182688"/>
              <a:gd name="connsiteX24" fmla="*/ 1205310 w 2151063"/>
              <a:gd name="connsiteY24" fmla="*/ 1146969 h 1182688"/>
              <a:gd name="connsiteX25" fmla="*/ 1205310 w 2151063"/>
              <a:gd name="connsiteY25" fmla="*/ 1147763 h 1182688"/>
              <a:gd name="connsiteX26" fmla="*/ 1259309 w 2151063"/>
              <a:gd name="connsiteY26" fmla="*/ 1147366 h 1182688"/>
              <a:gd name="connsiteX27" fmla="*/ 1367306 w 2151063"/>
              <a:gd name="connsiteY27" fmla="*/ 1143792 h 1182688"/>
              <a:gd name="connsiteX28" fmla="*/ 1420908 w 2151063"/>
              <a:gd name="connsiteY28" fmla="*/ 1140615 h 1182688"/>
              <a:gd name="connsiteX29" fmla="*/ 1484832 w 2151063"/>
              <a:gd name="connsiteY29" fmla="*/ 1137040 h 1182688"/>
              <a:gd name="connsiteX30" fmla="*/ 1616256 w 2151063"/>
              <a:gd name="connsiteY30" fmla="*/ 1127906 h 1182688"/>
              <a:gd name="connsiteX31" fmla="*/ 1715915 w 2151063"/>
              <a:gd name="connsiteY31" fmla="*/ 1114404 h 1182688"/>
              <a:gd name="connsiteX32" fmla="*/ 1781031 w 2151063"/>
              <a:gd name="connsiteY32" fmla="*/ 1101298 h 1182688"/>
              <a:gd name="connsiteX33" fmla="*/ 1844558 w 2151063"/>
              <a:gd name="connsiteY33" fmla="*/ 1084618 h 1182688"/>
              <a:gd name="connsiteX34" fmla="*/ 1905307 w 2151063"/>
              <a:gd name="connsiteY34" fmla="*/ 1062379 h 1182688"/>
              <a:gd name="connsiteX35" fmla="*/ 1934291 w 2151063"/>
              <a:gd name="connsiteY35" fmla="*/ 1048876 h 1182688"/>
              <a:gd name="connsiteX36" fmla="*/ 1948982 w 2151063"/>
              <a:gd name="connsiteY36" fmla="*/ 1041727 h 1182688"/>
              <a:gd name="connsiteX37" fmla="*/ 1975584 w 2151063"/>
              <a:gd name="connsiteY37" fmla="*/ 1025445 h 1182688"/>
              <a:gd name="connsiteX38" fmla="*/ 2000201 w 2151063"/>
              <a:gd name="connsiteY38" fmla="*/ 1007176 h 1182688"/>
              <a:gd name="connsiteX39" fmla="*/ 2022436 w 2151063"/>
              <a:gd name="connsiteY39" fmla="*/ 987717 h 1182688"/>
              <a:gd name="connsiteX40" fmla="*/ 2041892 w 2151063"/>
              <a:gd name="connsiteY40" fmla="*/ 966668 h 1182688"/>
              <a:gd name="connsiteX41" fmla="*/ 2059362 w 2151063"/>
              <a:gd name="connsiteY41" fmla="*/ 943635 h 1182688"/>
              <a:gd name="connsiteX42" fmla="*/ 2074450 w 2151063"/>
              <a:gd name="connsiteY42" fmla="*/ 919409 h 1182688"/>
              <a:gd name="connsiteX43" fmla="*/ 2087155 w 2151063"/>
              <a:gd name="connsiteY43" fmla="*/ 893992 h 1182688"/>
              <a:gd name="connsiteX44" fmla="*/ 2097081 w 2151063"/>
              <a:gd name="connsiteY44" fmla="*/ 867781 h 1182688"/>
              <a:gd name="connsiteX45" fmla="*/ 2105419 w 2151063"/>
              <a:gd name="connsiteY45" fmla="*/ 840379 h 1182688"/>
              <a:gd name="connsiteX46" fmla="*/ 2112566 w 2151063"/>
              <a:gd name="connsiteY46" fmla="*/ 797885 h 1182688"/>
              <a:gd name="connsiteX47" fmla="*/ 2112963 w 2151063"/>
              <a:gd name="connsiteY47" fmla="*/ 739109 h 1182688"/>
              <a:gd name="connsiteX48" fmla="*/ 2103831 w 2151063"/>
              <a:gd name="connsiteY48" fmla="*/ 678744 h 1182688"/>
              <a:gd name="connsiteX49" fmla="*/ 2094699 w 2151063"/>
              <a:gd name="connsiteY49" fmla="*/ 648561 h 1182688"/>
              <a:gd name="connsiteX50" fmla="*/ 2084773 w 2151063"/>
              <a:gd name="connsiteY50" fmla="*/ 621159 h 1182688"/>
              <a:gd name="connsiteX51" fmla="*/ 2059362 w 2151063"/>
              <a:gd name="connsiteY51" fmla="*/ 569928 h 1182688"/>
              <a:gd name="connsiteX52" fmla="*/ 233158 w 2151063"/>
              <a:gd name="connsiteY52" fmla="*/ 230187 h 1182688"/>
              <a:gd name="connsiteX53" fmla="*/ 206541 w 2151063"/>
              <a:gd name="connsiteY53" fmla="*/ 244085 h 1182688"/>
              <a:gd name="connsiteX54" fmla="*/ 158870 w 2151063"/>
              <a:gd name="connsiteY54" fmla="*/ 277836 h 1182688"/>
              <a:gd name="connsiteX55" fmla="*/ 117952 w 2151063"/>
              <a:gd name="connsiteY55" fmla="*/ 317146 h 1182688"/>
              <a:gd name="connsiteX56" fmla="*/ 84980 w 2151063"/>
              <a:gd name="connsiteY56" fmla="*/ 362810 h 1182688"/>
              <a:gd name="connsiteX57" fmla="*/ 59953 w 2151063"/>
              <a:gd name="connsiteY57" fmla="*/ 412444 h 1182688"/>
              <a:gd name="connsiteX58" fmla="*/ 43268 w 2151063"/>
              <a:gd name="connsiteY58" fmla="*/ 466446 h 1182688"/>
              <a:gd name="connsiteX59" fmla="*/ 34925 w 2151063"/>
              <a:gd name="connsiteY59" fmla="*/ 523624 h 1182688"/>
              <a:gd name="connsiteX60" fmla="*/ 36117 w 2151063"/>
              <a:gd name="connsiteY60" fmla="*/ 582788 h 1182688"/>
              <a:gd name="connsiteX61" fmla="*/ 40090 w 2151063"/>
              <a:gd name="connsiteY61" fmla="*/ 613363 h 1182688"/>
              <a:gd name="connsiteX62" fmla="*/ 46446 w 2151063"/>
              <a:gd name="connsiteY62" fmla="*/ 643143 h 1182688"/>
              <a:gd name="connsiteX63" fmla="*/ 65117 w 2151063"/>
              <a:gd name="connsiteY63" fmla="*/ 699528 h 1182688"/>
              <a:gd name="connsiteX64" fmla="*/ 91336 w 2151063"/>
              <a:gd name="connsiteY64" fmla="*/ 753133 h 1182688"/>
              <a:gd name="connsiteX65" fmla="*/ 123514 w 2151063"/>
              <a:gd name="connsiteY65" fmla="*/ 802767 h 1182688"/>
              <a:gd name="connsiteX66" fmla="*/ 162446 w 2151063"/>
              <a:gd name="connsiteY66" fmla="*/ 848430 h 1182688"/>
              <a:gd name="connsiteX67" fmla="*/ 205350 w 2151063"/>
              <a:gd name="connsiteY67" fmla="*/ 889726 h 1182688"/>
              <a:gd name="connsiteX68" fmla="*/ 252226 w 2151063"/>
              <a:gd name="connsiteY68" fmla="*/ 927051 h 1182688"/>
              <a:gd name="connsiteX69" fmla="*/ 302281 w 2151063"/>
              <a:gd name="connsiteY69" fmla="*/ 959611 h 1182688"/>
              <a:gd name="connsiteX70" fmla="*/ 328103 w 2151063"/>
              <a:gd name="connsiteY70" fmla="*/ 973906 h 1182688"/>
              <a:gd name="connsiteX71" fmla="*/ 356308 w 2151063"/>
              <a:gd name="connsiteY71" fmla="*/ 988994 h 1182688"/>
              <a:gd name="connsiteX72" fmla="*/ 414706 w 2151063"/>
              <a:gd name="connsiteY72" fmla="*/ 1014010 h 1182688"/>
              <a:gd name="connsiteX73" fmla="*/ 444500 w 2151063"/>
              <a:gd name="connsiteY73" fmla="*/ 1025525 h 1182688"/>
              <a:gd name="connsiteX74" fmla="*/ 419076 w 2151063"/>
              <a:gd name="connsiteY74" fmla="*/ 1013613 h 1182688"/>
              <a:gd name="connsiteX75" fmla="*/ 371007 w 2151063"/>
              <a:gd name="connsiteY75" fmla="*/ 988597 h 1182688"/>
              <a:gd name="connsiteX76" fmla="*/ 347171 w 2151063"/>
              <a:gd name="connsiteY76" fmla="*/ 973906 h 1182688"/>
              <a:gd name="connsiteX77" fmla="*/ 322541 w 2151063"/>
              <a:gd name="connsiteY77" fmla="*/ 958420 h 1182688"/>
              <a:gd name="connsiteX78" fmla="*/ 274473 w 2151063"/>
              <a:gd name="connsiteY78" fmla="*/ 922683 h 1182688"/>
              <a:gd name="connsiteX79" fmla="*/ 229583 w 2151063"/>
              <a:gd name="connsiteY79" fmla="*/ 882579 h 1182688"/>
              <a:gd name="connsiteX80" fmla="*/ 189459 w 2151063"/>
              <a:gd name="connsiteY80" fmla="*/ 838106 h 1182688"/>
              <a:gd name="connsiteX81" fmla="*/ 154103 w 2151063"/>
              <a:gd name="connsiteY81" fmla="*/ 790458 h 1182688"/>
              <a:gd name="connsiteX82" fmla="*/ 124706 w 2151063"/>
              <a:gd name="connsiteY82" fmla="*/ 738838 h 1182688"/>
              <a:gd name="connsiteX83" fmla="*/ 102062 w 2151063"/>
              <a:gd name="connsiteY83" fmla="*/ 683645 h 1182688"/>
              <a:gd name="connsiteX84" fmla="*/ 86966 w 2151063"/>
              <a:gd name="connsiteY84" fmla="*/ 625672 h 1182688"/>
              <a:gd name="connsiteX85" fmla="*/ 83391 w 2151063"/>
              <a:gd name="connsiteY85" fmla="*/ 595892 h 1182688"/>
              <a:gd name="connsiteX86" fmla="*/ 81405 w 2151063"/>
              <a:gd name="connsiteY86" fmla="*/ 569685 h 1182688"/>
              <a:gd name="connsiteX87" fmla="*/ 83391 w 2151063"/>
              <a:gd name="connsiteY87" fmla="*/ 518462 h 1182688"/>
              <a:gd name="connsiteX88" fmla="*/ 92131 w 2151063"/>
              <a:gd name="connsiteY88" fmla="*/ 468828 h 1182688"/>
              <a:gd name="connsiteX89" fmla="*/ 106829 w 2151063"/>
              <a:gd name="connsiteY89" fmla="*/ 419591 h 1182688"/>
              <a:gd name="connsiteX90" fmla="*/ 127089 w 2151063"/>
              <a:gd name="connsiteY90" fmla="*/ 373531 h 1182688"/>
              <a:gd name="connsiteX91" fmla="*/ 152117 w 2151063"/>
              <a:gd name="connsiteY91" fmla="*/ 329058 h 1182688"/>
              <a:gd name="connsiteX92" fmla="*/ 181911 w 2151063"/>
              <a:gd name="connsiteY92" fmla="*/ 287366 h 1182688"/>
              <a:gd name="connsiteX93" fmla="*/ 215281 w 2151063"/>
              <a:gd name="connsiteY93" fmla="*/ 248452 h 1182688"/>
              <a:gd name="connsiteX94" fmla="*/ 950292 w 2151063"/>
              <a:gd name="connsiteY94" fmla="*/ 112712 h 1182688"/>
              <a:gd name="connsiteX95" fmla="*/ 822075 w 2151063"/>
              <a:gd name="connsiteY95" fmla="*/ 115489 h 1182688"/>
              <a:gd name="connsiteX96" fmla="*/ 758561 w 2151063"/>
              <a:gd name="connsiteY96" fmla="*/ 119456 h 1182688"/>
              <a:gd name="connsiteX97" fmla="*/ 705369 w 2151063"/>
              <a:gd name="connsiteY97" fmla="*/ 124217 h 1182688"/>
              <a:gd name="connsiteX98" fmla="*/ 597397 w 2151063"/>
              <a:gd name="connsiteY98" fmla="*/ 136118 h 1182688"/>
              <a:gd name="connsiteX99" fmla="*/ 488631 w 2151063"/>
              <a:gd name="connsiteY99" fmla="*/ 153574 h 1182688"/>
              <a:gd name="connsiteX100" fmla="*/ 381849 w 2151063"/>
              <a:gd name="connsiteY100" fmla="*/ 178170 h 1182688"/>
              <a:gd name="connsiteX101" fmla="*/ 329848 w 2151063"/>
              <a:gd name="connsiteY101" fmla="*/ 193643 h 1182688"/>
              <a:gd name="connsiteX102" fmla="*/ 309206 w 2151063"/>
              <a:gd name="connsiteY102" fmla="*/ 208321 h 1182688"/>
              <a:gd name="connsiteX103" fmla="*/ 270304 w 2151063"/>
              <a:gd name="connsiteY103" fmla="*/ 239662 h 1182688"/>
              <a:gd name="connsiteX104" fmla="*/ 234181 w 2151063"/>
              <a:gd name="connsiteY104" fmla="*/ 274970 h 1182688"/>
              <a:gd name="connsiteX105" fmla="*/ 201631 w 2151063"/>
              <a:gd name="connsiteY105" fmla="*/ 313848 h 1182688"/>
              <a:gd name="connsiteX106" fmla="*/ 186943 w 2151063"/>
              <a:gd name="connsiteY106" fmla="*/ 334874 h 1182688"/>
              <a:gd name="connsiteX107" fmla="*/ 169080 w 2151063"/>
              <a:gd name="connsiteY107" fmla="*/ 362248 h 1182688"/>
              <a:gd name="connsiteX108" fmla="*/ 142087 w 2151063"/>
              <a:gd name="connsiteY108" fmla="*/ 418185 h 1182688"/>
              <a:gd name="connsiteX109" fmla="*/ 124621 w 2151063"/>
              <a:gd name="connsiteY109" fmla="*/ 475709 h 1182688"/>
              <a:gd name="connsiteX110" fmla="*/ 115888 w 2151063"/>
              <a:gd name="connsiteY110" fmla="*/ 534423 h 1182688"/>
              <a:gd name="connsiteX111" fmla="*/ 115888 w 2151063"/>
              <a:gd name="connsiteY111" fmla="*/ 593534 h 1182688"/>
              <a:gd name="connsiteX112" fmla="*/ 125415 w 2151063"/>
              <a:gd name="connsiteY112" fmla="*/ 652249 h 1182688"/>
              <a:gd name="connsiteX113" fmla="*/ 144469 w 2151063"/>
              <a:gd name="connsiteY113" fmla="*/ 709773 h 1182688"/>
              <a:gd name="connsiteX114" fmla="*/ 172256 w 2151063"/>
              <a:gd name="connsiteY114" fmla="*/ 765313 h 1182688"/>
              <a:gd name="connsiteX115" fmla="*/ 189722 w 2151063"/>
              <a:gd name="connsiteY115" fmla="*/ 792290 h 1182688"/>
              <a:gd name="connsiteX116" fmla="*/ 209570 w 2151063"/>
              <a:gd name="connsiteY116" fmla="*/ 818870 h 1182688"/>
              <a:gd name="connsiteX117" fmla="*/ 252044 w 2151063"/>
              <a:gd name="connsiteY117" fmla="*/ 866080 h 1182688"/>
              <a:gd name="connsiteX118" fmla="*/ 300076 w 2151063"/>
              <a:gd name="connsiteY118" fmla="*/ 908132 h 1182688"/>
              <a:gd name="connsiteX119" fmla="*/ 352077 w 2151063"/>
              <a:gd name="connsiteY119" fmla="*/ 944630 h 1182688"/>
              <a:gd name="connsiteX120" fmla="*/ 407651 w 2151063"/>
              <a:gd name="connsiteY120" fmla="*/ 976764 h 1182688"/>
              <a:gd name="connsiteX121" fmla="*/ 465210 w 2151063"/>
              <a:gd name="connsiteY121" fmla="*/ 1004931 h 1182688"/>
              <a:gd name="connsiteX122" fmla="*/ 524754 w 2151063"/>
              <a:gd name="connsiteY122" fmla="*/ 1029131 h 1182688"/>
              <a:gd name="connsiteX123" fmla="*/ 585488 w 2151063"/>
              <a:gd name="connsiteY123" fmla="*/ 1050157 h 1182688"/>
              <a:gd name="connsiteX124" fmla="*/ 616054 w 2151063"/>
              <a:gd name="connsiteY124" fmla="*/ 1059281 h 1182688"/>
              <a:gd name="connsiteX125" fmla="*/ 666467 w 2151063"/>
              <a:gd name="connsiteY125" fmla="*/ 1074753 h 1182688"/>
              <a:gd name="connsiteX126" fmla="*/ 717675 w 2151063"/>
              <a:gd name="connsiteY126" fmla="*/ 1089432 h 1182688"/>
              <a:gd name="connsiteX127" fmla="*/ 795875 w 2151063"/>
              <a:gd name="connsiteY127" fmla="*/ 1098953 h 1182688"/>
              <a:gd name="connsiteX128" fmla="*/ 873282 w 2151063"/>
              <a:gd name="connsiteY128" fmla="*/ 1105697 h 1182688"/>
              <a:gd name="connsiteX129" fmla="*/ 943940 w 2151063"/>
              <a:gd name="connsiteY129" fmla="*/ 1111251 h 1182688"/>
              <a:gd name="connsiteX130" fmla="*/ 1085654 w 2151063"/>
              <a:gd name="connsiteY130" fmla="*/ 1116012 h 1182688"/>
              <a:gd name="connsiteX131" fmla="*/ 1227765 w 2151063"/>
              <a:gd name="connsiteY131" fmla="*/ 1113632 h 1182688"/>
              <a:gd name="connsiteX132" fmla="*/ 1369081 w 2151063"/>
              <a:gd name="connsiteY132" fmla="*/ 1103714 h 1182688"/>
              <a:gd name="connsiteX133" fmla="*/ 1440136 w 2151063"/>
              <a:gd name="connsiteY133" fmla="*/ 1096176 h 1182688"/>
              <a:gd name="connsiteX134" fmla="*/ 1498886 w 2151063"/>
              <a:gd name="connsiteY134" fmla="*/ 1089432 h 1182688"/>
              <a:gd name="connsiteX135" fmla="*/ 1589392 w 2151063"/>
              <a:gd name="connsiteY135" fmla="*/ 1075944 h 1182688"/>
              <a:gd name="connsiteX136" fmla="*/ 1650127 w 2151063"/>
              <a:gd name="connsiteY136" fmla="*/ 1064439 h 1182688"/>
              <a:gd name="connsiteX137" fmla="*/ 1709670 w 2151063"/>
              <a:gd name="connsiteY137" fmla="*/ 1050554 h 1182688"/>
              <a:gd name="connsiteX138" fmla="*/ 1768420 w 2151063"/>
              <a:gd name="connsiteY138" fmla="*/ 1032701 h 1182688"/>
              <a:gd name="connsiteX139" fmla="*/ 1824391 w 2151063"/>
              <a:gd name="connsiteY139" fmla="*/ 1010088 h 1182688"/>
              <a:gd name="connsiteX140" fmla="*/ 1877980 w 2151063"/>
              <a:gd name="connsiteY140" fmla="*/ 981921 h 1182688"/>
              <a:gd name="connsiteX141" fmla="*/ 1902988 w 2151063"/>
              <a:gd name="connsiteY141" fmla="*/ 965259 h 1182688"/>
              <a:gd name="connsiteX142" fmla="*/ 1916485 w 2151063"/>
              <a:gd name="connsiteY142" fmla="*/ 956135 h 1182688"/>
              <a:gd name="connsiteX143" fmla="*/ 1941890 w 2151063"/>
              <a:gd name="connsiteY143" fmla="*/ 935109 h 1182688"/>
              <a:gd name="connsiteX144" fmla="*/ 1963723 w 2151063"/>
              <a:gd name="connsiteY144" fmla="*/ 912099 h 1182688"/>
              <a:gd name="connsiteX145" fmla="*/ 1982777 w 2151063"/>
              <a:gd name="connsiteY145" fmla="*/ 887899 h 1182688"/>
              <a:gd name="connsiteX146" fmla="*/ 1999449 w 2151063"/>
              <a:gd name="connsiteY146" fmla="*/ 862113 h 1182688"/>
              <a:gd name="connsiteX147" fmla="*/ 2013342 w 2151063"/>
              <a:gd name="connsiteY147" fmla="*/ 834739 h 1182688"/>
              <a:gd name="connsiteX148" fmla="*/ 2024457 w 2151063"/>
              <a:gd name="connsiteY148" fmla="*/ 806572 h 1182688"/>
              <a:gd name="connsiteX149" fmla="*/ 2032793 w 2151063"/>
              <a:gd name="connsiteY149" fmla="*/ 777612 h 1182688"/>
              <a:gd name="connsiteX150" fmla="*/ 2038351 w 2151063"/>
              <a:gd name="connsiteY150" fmla="*/ 747858 h 1182688"/>
              <a:gd name="connsiteX151" fmla="*/ 2041526 w 2151063"/>
              <a:gd name="connsiteY151" fmla="*/ 717707 h 1182688"/>
              <a:gd name="connsiteX152" fmla="*/ 2041526 w 2151063"/>
              <a:gd name="connsiteY152" fmla="*/ 671291 h 1182688"/>
              <a:gd name="connsiteX153" fmla="*/ 2032396 w 2151063"/>
              <a:gd name="connsiteY153" fmla="*/ 609403 h 1182688"/>
              <a:gd name="connsiteX154" fmla="*/ 2013342 w 2151063"/>
              <a:gd name="connsiteY154" fmla="*/ 548705 h 1182688"/>
              <a:gd name="connsiteX155" fmla="*/ 1999846 w 2151063"/>
              <a:gd name="connsiteY155" fmla="*/ 519745 h 1182688"/>
              <a:gd name="connsiteX156" fmla="*/ 1988731 w 2151063"/>
              <a:gd name="connsiteY156" fmla="*/ 497925 h 1182688"/>
              <a:gd name="connsiteX157" fmla="*/ 1962929 w 2151063"/>
              <a:gd name="connsiteY157" fmla="*/ 456667 h 1182688"/>
              <a:gd name="connsiteX158" fmla="*/ 1948241 w 2151063"/>
              <a:gd name="connsiteY158" fmla="*/ 437227 h 1182688"/>
              <a:gd name="connsiteX159" fmla="*/ 1925615 w 2151063"/>
              <a:gd name="connsiteY159" fmla="*/ 417788 h 1182688"/>
              <a:gd name="connsiteX160" fmla="*/ 1877980 w 2151063"/>
              <a:gd name="connsiteY160" fmla="*/ 381687 h 1182688"/>
              <a:gd name="connsiteX161" fmla="*/ 1827963 w 2151063"/>
              <a:gd name="connsiteY161" fmla="*/ 348759 h 1182688"/>
              <a:gd name="connsiteX162" fmla="*/ 1776756 w 2151063"/>
              <a:gd name="connsiteY162" fmla="*/ 319005 h 1182688"/>
              <a:gd name="connsiteX163" fmla="*/ 1750954 w 2151063"/>
              <a:gd name="connsiteY163" fmla="*/ 305120 h 1182688"/>
              <a:gd name="connsiteX164" fmla="*/ 1722373 w 2151063"/>
              <a:gd name="connsiteY164" fmla="*/ 290838 h 1182688"/>
              <a:gd name="connsiteX165" fmla="*/ 1664417 w 2151063"/>
              <a:gd name="connsiteY165" fmla="*/ 263068 h 1182688"/>
              <a:gd name="connsiteX166" fmla="*/ 1575896 w 2151063"/>
              <a:gd name="connsiteY166" fmla="*/ 225777 h 1182688"/>
              <a:gd name="connsiteX167" fmla="*/ 1454824 w 2151063"/>
              <a:gd name="connsiteY167" fmla="*/ 185708 h 1182688"/>
              <a:gd name="connsiteX168" fmla="*/ 1330973 w 2151063"/>
              <a:gd name="connsiteY168" fmla="*/ 154367 h 1182688"/>
              <a:gd name="connsiteX169" fmla="*/ 1205535 w 2151063"/>
              <a:gd name="connsiteY169" fmla="*/ 132548 h 1182688"/>
              <a:gd name="connsiteX170" fmla="*/ 1077715 w 2151063"/>
              <a:gd name="connsiteY170" fmla="*/ 118663 h 1182688"/>
              <a:gd name="connsiteX171" fmla="*/ 970360 w 2151063"/>
              <a:gd name="connsiteY171" fmla="*/ 31750 h 1182688"/>
              <a:gd name="connsiteX172" fmla="*/ 905670 w 2151063"/>
              <a:gd name="connsiteY172" fmla="*/ 32146 h 1182688"/>
              <a:gd name="connsiteX173" fmla="*/ 840582 w 2151063"/>
              <a:gd name="connsiteY173" fmla="*/ 35712 h 1182688"/>
              <a:gd name="connsiteX174" fmla="*/ 775891 w 2151063"/>
              <a:gd name="connsiteY174" fmla="*/ 41654 h 1182688"/>
              <a:gd name="connsiteX175" fmla="*/ 711994 w 2151063"/>
              <a:gd name="connsiteY175" fmla="*/ 51559 h 1182688"/>
              <a:gd name="connsiteX176" fmla="*/ 648098 w 2151063"/>
              <a:gd name="connsiteY176" fmla="*/ 64236 h 1182688"/>
              <a:gd name="connsiteX177" fmla="*/ 616744 w 2151063"/>
              <a:gd name="connsiteY177" fmla="*/ 71764 h 1182688"/>
              <a:gd name="connsiteX178" fmla="*/ 574279 w 2151063"/>
              <a:gd name="connsiteY178" fmla="*/ 82856 h 1182688"/>
              <a:gd name="connsiteX179" fmla="*/ 490538 w 2151063"/>
              <a:gd name="connsiteY179" fmla="*/ 110985 h 1182688"/>
              <a:gd name="connsiteX180" fmla="*/ 449263 w 2151063"/>
              <a:gd name="connsiteY180" fmla="*/ 128020 h 1182688"/>
              <a:gd name="connsiteX181" fmla="*/ 508794 w 2151063"/>
              <a:gd name="connsiteY181" fmla="*/ 115739 h 1182688"/>
              <a:gd name="connsiteX182" fmla="*/ 629048 w 2151063"/>
              <a:gd name="connsiteY182" fmla="*/ 96326 h 1182688"/>
              <a:gd name="connsiteX183" fmla="*/ 750491 w 2151063"/>
              <a:gd name="connsiteY183" fmla="*/ 83253 h 1182688"/>
              <a:gd name="connsiteX184" fmla="*/ 872729 w 2151063"/>
              <a:gd name="connsiteY184" fmla="*/ 77310 h 1182688"/>
              <a:gd name="connsiteX185" fmla="*/ 933451 w 2151063"/>
              <a:gd name="connsiteY185" fmla="*/ 76914 h 1182688"/>
              <a:gd name="connsiteX186" fmla="*/ 1003301 w 2151063"/>
              <a:gd name="connsiteY186" fmla="*/ 77706 h 1182688"/>
              <a:gd name="connsiteX187" fmla="*/ 1142207 w 2151063"/>
              <a:gd name="connsiteY187" fmla="*/ 87611 h 1182688"/>
              <a:gd name="connsiteX188" fmla="*/ 1245395 w 2151063"/>
              <a:gd name="connsiteY188" fmla="*/ 101873 h 1182688"/>
              <a:gd name="connsiteX189" fmla="*/ 1314451 w 2151063"/>
              <a:gd name="connsiteY189" fmla="*/ 114154 h 1182688"/>
              <a:gd name="connsiteX190" fmla="*/ 1382317 w 2151063"/>
              <a:gd name="connsiteY190" fmla="*/ 129209 h 1182688"/>
              <a:gd name="connsiteX191" fmla="*/ 1449785 w 2151063"/>
              <a:gd name="connsiteY191" fmla="*/ 146640 h 1182688"/>
              <a:gd name="connsiteX192" fmla="*/ 1483123 w 2151063"/>
              <a:gd name="connsiteY192" fmla="*/ 156148 h 1182688"/>
              <a:gd name="connsiteX193" fmla="*/ 1547417 w 2151063"/>
              <a:gd name="connsiteY193" fmla="*/ 176750 h 1182688"/>
              <a:gd name="connsiteX194" fmla="*/ 1643064 w 2151063"/>
              <a:gd name="connsiteY194" fmla="*/ 213197 h 1182688"/>
              <a:gd name="connsiteX195" fmla="*/ 1705770 w 2151063"/>
              <a:gd name="connsiteY195" fmla="*/ 240533 h 1182688"/>
              <a:gd name="connsiteX196" fmla="*/ 1736726 w 2151063"/>
              <a:gd name="connsiteY196" fmla="*/ 255588 h 1182688"/>
              <a:gd name="connsiteX197" fmla="*/ 1709342 w 2151063"/>
              <a:gd name="connsiteY197" fmla="*/ 238949 h 1182688"/>
              <a:gd name="connsiteX198" fmla="*/ 1653382 w 2151063"/>
              <a:gd name="connsiteY198" fmla="*/ 208047 h 1182688"/>
              <a:gd name="connsiteX199" fmla="*/ 1625601 w 2151063"/>
              <a:gd name="connsiteY199" fmla="*/ 193785 h 1182688"/>
              <a:gd name="connsiteX200" fmla="*/ 1596232 w 2151063"/>
              <a:gd name="connsiteY200" fmla="*/ 179523 h 1182688"/>
              <a:gd name="connsiteX201" fmla="*/ 1537495 w 2151063"/>
              <a:gd name="connsiteY201" fmla="*/ 152583 h 1182688"/>
              <a:gd name="connsiteX202" fmla="*/ 1477567 w 2151063"/>
              <a:gd name="connsiteY202" fmla="*/ 128416 h 1182688"/>
              <a:gd name="connsiteX203" fmla="*/ 1416448 w 2151063"/>
              <a:gd name="connsiteY203" fmla="*/ 107023 h 1182688"/>
              <a:gd name="connsiteX204" fmla="*/ 1354139 w 2151063"/>
              <a:gd name="connsiteY204" fmla="*/ 88007 h 1182688"/>
              <a:gd name="connsiteX205" fmla="*/ 1291432 w 2151063"/>
              <a:gd name="connsiteY205" fmla="*/ 72160 h 1182688"/>
              <a:gd name="connsiteX206" fmla="*/ 1227932 w 2151063"/>
              <a:gd name="connsiteY206" fmla="*/ 58294 h 1182688"/>
              <a:gd name="connsiteX207" fmla="*/ 1163638 w 2151063"/>
              <a:gd name="connsiteY207" fmla="*/ 47597 h 1182688"/>
              <a:gd name="connsiteX208" fmla="*/ 1099345 w 2151063"/>
              <a:gd name="connsiteY208" fmla="*/ 39277 h 1182688"/>
              <a:gd name="connsiteX209" fmla="*/ 1034654 w 2151063"/>
              <a:gd name="connsiteY209" fmla="*/ 34127 h 1182688"/>
              <a:gd name="connsiteX210" fmla="*/ 976240 w 2151063"/>
              <a:gd name="connsiteY210" fmla="*/ 0 h 1182688"/>
              <a:gd name="connsiteX211" fmla="*/ 1045347 w 2151063"/>
              <a:gd name="connsiteY211" fmla="*/ 3172 h 1182688"/>
              <a:gd name="connsiteX212" fmla="*/ 1114851 w 2151063"/>
              <a:gd name="connsiteY212" fmla="*/ 8723 h 1182688"/>
              <a:gd name="connsiteX213" fmla="*/ 1183959 w 2151063"/>
              <a:gd name="connsiteY213" fmla="*/ 18238 h 1182688"/>
              <a:gd name="connsiteX214" fmla="*/ 1252669 w 2151063"/>
              <a:gd name="connsiteY214" fmla="*/ 30529 h 1182688"/>
              <a:gd name="connsiteX215" fmla="*/ 1321379 w 2151063"/>
              <a:gd name="connsiteY215" fmla="*/ 45198 h 1182688"/>
              <a:gd name="connsiteX216" fmla="*/ 1389295 w 2151063"/>
              <a:gd name="connsiteY216" fmla="*/ 63833 h 1182688"/>
              <a:gd name="connsiteX217" fmla="*/ 1455622 w 2151063"/>
              <a:gd name="connsiteY217" fmla="*/ 85242 h 1182688"/>
              <a:gd name="connsiteX218" fmla="*/ 1521154 w 2151063"/>
              <a:gd name="connsiteY218" fmla="*/ 109427 h 1182688"/>
              <a:gd name="connsiteX219" fmla="*/ 1585496 w 2151063"/>
              <a:gd name="connsiteY219" fmla="*/ 136784 h 1182688"/>
              <a:gd name="connsiteX220" fmla="*/ 1647851 w 2151063"/>
              <a:gd name="connsiteY220" fmla="*/ 166916 h 1182688"/>
              <a:gd name="connsiteX221" fmla="*/ 1707823 w 2151063"/>
              <a:gd name="connsiteY221" fmla="*/ 200617 h 1182688"/>
              <a:gd name="connsiteX222" fmla="*/ 1766604 w 2151063"/>
              <a:gd name="connsiteY222" fmla="*/ 237093 h 1182688"/>
              <a:gd name="connsiteX223" fmla="*/ 1822605 w 2151063"/>
              <a:gd name="connsiteY223" fmla="*/ 275947 h 1182688"/>
              <a:gd name="connsiteX224" fmla="*/ 1849613 w 2151063"/>
              <a:gd name="connsiteY224" fmla="*/ 296961 h 1182688"/>
              <a:gd name="connsiteX225" fmla="*/ 1875826 w 2151063"/>
              <a:gd name="connsiteY225" fmla="*/ 317974 h 1182688"/>
              <a:gd name="connsiteX226" fmla="*/ 1924280 w 2151063"/>
              <a:gd name="connsiteY226" fmla="*/ 364362 h 1182688"/>
              <a:gd name="connsiteX227" fmla="*/ 1946919 w 2151063"/>
              <a:gd name="connsiteY227" fmla="*/ 388943 h 1182688"/>
              <a:gd name="connsiteX228" fmla="*/ 1957642 w 2151063"/>
              <a:gd name="connsiteY228" fmla="*/ 398458 h 1182688"/>
              <a:gd name="connsiteX229" fmla="*/ 1968366 w 2151063"/>
              <a:gd name="connsiteY229" fmla="*/ 407577 h 1182688"/>
              <a:gd name="connsiteX230" fmla="*/ 1991004 w 2151063"/>
              <a:gd name="connsiteY230" fmla="*/ 428194 h 1182688"/>
              <a:gd name="connsiteX231" fmla="*/ 2032707 w 2151063"/>
              <a:gd name="connsiteY231" fmla="*/ 472203 h 1182688"/>
              <a:gd name="connsiteX232" fmla="*/ 2069247 w 2151063"/>
              <a:gd name="connsiteY232" fmla="*/ 520177 h 1182688"/>
              <a:gd name="connsiteX233" fmla="*/ 2100226 w 2151063"/>
              <a:gd name="connsiteY233" fmla="*/ 572115 h 1182688"/>
              <a:gd name="connsiteX234" fmla="*/ 2124850 w 2151063"/>
              <a:gd name="connsiteY234" fmla="*/ 626432 h 1182688"/>
              <a:gd name="connsiteX235" fmla="*/ 2142325 w 2151063"/>
              <a:gd name="connsiteY235" fmla="*/ 683525 h 1182688"/>
              <a:gd name="connsiteX236" fmla="*/ 2151063 w 2151063"/>
              <a:gd name="connsiteY236" fmla="*/ 742600 h 1182688"/>
              <a:gd name="connsiteX237" fmla="*/ 2151063 w 2151063"/>
              <a:gd name="connsiteY237" fmla="*/ 803261 h 1182688"/>
              <a:gd name="connsiteX238" fmla="*/ 2147091 w 2151063"/>
              <a:gd name="connsiteY238" fmla="*/ 834186 h 1182688"/>
              <a:gd name="connsiteX239" fmla="*/ 2144311 w 2151063"/>
              <a:gd name="connsiteY239" fmla="*/ 848855 h 1182688"/>
              <a:gd name="connsiteX240" fmla="*/ 2136765 w 2151063"/>
              <a:gd name="connsiteY240" fmla="*/ 878195 h 1182688"/>
              <a:gd name="connsiteX241" fmla="*/ 2126439 w 2151063"/>
              <a:gd name="connsiteY241" fmla="*/ 905551 h 1182688"/>
              <a:gd name="connsiteX242" fmla="*/ 2114524 w 2151063"/>
              <a:gd name="connsiteY242" fmla="*/ 931322 h 1182688"/>
              <a:gd name="connsiteX243" fmla="*/ 2092282 w 2151063"/>
              <a:gd name="connsiteY243" fmla="*/ 966609 h 1182688"/>
              <a:gd name="connsiteX244" fmla="*/ 2055743 w 2151063"/>
              <a:gd name="connsiteY244" fmla="*/ 1008239 h 1182688"/>
              <a:gd name="connsiteX245" fmla="*/ 2013246 w 2151063"/>
              <a:gd name="connsiteY245" fmla="*/ 1043921 h 1182688"/>
              <a:gd name="connsiteX246" fmla="*/ 1964791 w 2151063"/>
              <a:gd name="connsiteY246" fmla="*/ 1074054 h 1182688"/>
              <a:gd name="connsiteX247" fmla="*/ 1912762 w 2151063"/>
              <a:gd name="connsiteY247" fmla="*/ 1098239 h 1182688"/>
              <a:gd name="connsiteX248" fmla="*/ 1857556 w 2151063"/>
              <a:gd name="connsiteY248" fmla="*/ 1117666 h 1182688"/>
              <a:gd name="connsiteX249" fmla="*/ 1829754 w 2151063"/>
              <a:gd name="connsiteY249" fmla="*/ 1125596 h 1182688"/>
              <a:gd name="connsiteX250" fmla="*/ 1792817 w 2151063"/>
              <a:gd name="connsiteY250" fmla="*/ 1134318 h 1182688"/>
              <a:gd name="connsiteX251" fmla="*/ 1717753 w 2151063"/>
              <a:gd name="connsiteY251" fmla="*/ 1148988 h 1182688"/>
              <a:gd name="connsiteX252" fmla="*/ 1641894 w 2151063"/>
              <a:gd name="connsiteY252" fmla="*/ 1160882 h 1182688"/>
              <a:gd name="connsiteX253" fmla="*/ 1565240 w 2151063"/>
              <a:gd name="connsiteY253" fmla="*/ 1169208 h 1182688"/>
              <a:gd name="connsiteX254" fmla="*/ 1450061 w 2151063"/>
              <a:gd name="connsiteY254" fmla="*/ 1177930 h 1182688"/>
              <a:gd name="connsiteX255" fmla="*/ 1295960 w 2151063"/>
              <a:gd name="connsiteY255" fmla="*/ 1181895 h 1182688"/>
              <a:gd name="connsiteX256" fmla="*/ 1219704 w 2151063"/>
              <a:gd name="connsiteY256" fmla="*/ 1182688 h 1182688"/>
              <a:gd name="connsiteX257" fmla="*/ 1137093 w 2151063"/>
              <a:gd name="connsiteY257" fmla="*/ 1182688 h 1182688"/>
              <a:gd name="connsiteX258" fmla="*/ 971076 w 2151063"/>
              <a:gd name="connsiteY258" fmla="*/ 1177930 h 1182688"/>
              <a:gd name="connsiteX259" fmla="*/ 723243 w 2151063"/>
              <a:gd name="connsiteY259" fmla="*/ 1163657 h 1182688"/>
              <a:gd name="connsiteX260" fmla="*/ 558021 w 2151063"/>
              <a:gd name="connsiteY260" fmla="*/ 1150177 h 1182688"/>
              <a:gd name="connsiteX261" fmla="*/ 552064 w 2151063"/>
              <a:gd name="connsiteY261" fmla="*/ 1148988 h 1182688"/>
              <a:gd name="connsiteX262" fmla="*/ 546504 w 2151063"/>
              <a:gd name="connsiteY262" fmla="*/ 1141851 h 1182688"/>
              <a:gd name="connsiteX263" fmla="*/ 546504 w 2151063"/>
              <a:gd name="connsiteY263" fmla="*/ 1132732 h 1182688"/>
              <a:gd name="connsiteX264" fmla="*/ 552064 w 2151063"/>
              <a:gd name="connsiteY264" fmla="*/ 1125992 h 1182688"/>
              <a:gd name="connsiteX265" fmla="*/ 558021 w 2151063"/>
              <a:gd name="connsiteY265" fmla="*/ 1125596 h 1182688"/>
              <a:gd name="connsiteX266" fmla="*/ 679555 w 2151063"/>
              <a:gd name="connsiteY266" fmla="*/ 1131146 h 1182688"/>
              <a:gd name="connsiteX267" fmla="*/ 801486 w 2151063"/>
              <a:gd name="connsiteY267" fmla="*/ 1136697 h 1182688"/>
              <a:gd name="connsiteX268" fmla="*/ 774081 w 2151063"/>
              <a:gd name="connsiteY268" fmla="*/ 1130750 h 1182688"/>
              <a:gd name="connsiteX269" fmla="*/ 747471 w 2151063"/>
              <a:gd name="connsiteY269" fmla="*/ 1124010 h 1182688"/>
              <a:gd name="connsiteX270" fmla="*/ 680349 w 2151063"/>
              <a:gd name="connsiteY270" fmla="*/ 1114494 h 1182688"/>
              <a:gd name="connsiteX271" fmla="*/ 614419 w 2151063"/>
              <a:gd name="connsiteY271" fmla="*/ 1102996 h 1182688"/>
              <a:gd name="connsiteX272" fmla="*/ 581057 w 2151063"/>
              <a:gd name="connsiteY272" fmla="*/ 1096256 h 1182688"/>
              <a:gd name="connsiteX273" fmla="*/ 515127 w 2151063"/>
              <a:gd name="connsiteY273" fmla="*/ 1079604 h 1182688"/>
              <a:gd name="connsiteX274" fmla="*/ 450389 w 2151063"/>
              <a:gd name="connsiteY274" fmla="*/ 1060177 h 1182688"/>
              <a:gd name="connsiteX275" fmla="*/ 386445 w 2151063"/>
              <a:gd name="connsiteY275" fmla="*/ 1036388 h 1182688"/>
              <a:gd name="connsiteX276" fmla="*/ 325281 w 2151063"/>
              <a:gd name="connsiteY276" fmla="*/ 1007842 h 1182688"/>
              <a:gd name="connsiteX277" fmla="*/ 266500 w 2151063"/>
              <a:gd name="connsiteY277" fmla="*/ 974935 h 1182688"/>
              <a:gd name="connsiteX278" fmla="*/ 210896 w 2151063"/>
              <a:gd name="connsiteY278" fmla="*/ 936476 h 1182688"/>
              <a:gd name="connsiteX279" fmla="*/ 159265 w 2151063"/>
              <a:gd name="connsiteY279" fmla="*/ 891675 h 1182688"/>
              <a:gd name="connsiteX280" fmla="*/ 135832 w 2151063"/>
              <a:gd name="connsiteY280" fmla="*/ 867093 h 1182688"/>
              <a:gd name="connsiteX281" fmla="*/ 116370 w 2151063"/>
              <a:gd name="connsiteY281" fmla="*/ 844891 h 1182688"/>
              <a:gd name="connsiteX282" fmla="*/ 80625 w 2151063"/>
              <a:gd name="connsiteY282" fmla="*/ 797710 h 1182688"/>
              <a:gd name="connsiteX283" fmla="*/ 50838 w 2151063"/>
              <a:gd name="connsiteY283" fmla="*/ 746564 h 1182688"/>
              <a:gd name="connsiteX284" fmla="*/ 27802 w 2151063"/>
              <a:gd name="connsiteY284" fmla="*/ 693833 h 1182688"/>
              <a:gd name="connsiteX285" fmla="*/ 11121 w 2151063"/>
              <a:gd name="connsiteY285" fmla="*/ 638326 h 1182688"/>
              <a:gd name="connsiteX286" fmla="*/ 1589 w 2151063"/>
              <a:gd name="connsiteY286" fmla="*/ 581234 h 1182688"/>
              <a:gd name="connsiteX287" fmla="*/ 0 w 2151063"/>
              <a:gd name="connsiteY287" fmla="*/ 523348 h 1182688"/>
              <a:gd name="connsiteX288" fmla="*/ 7149 w 2151063"/>
              <a:gd name="connsiteY288" fmla="*/ 464273 h 1182688"/>
              <a:gd name="connsiteX289" fmla="*/ 14298 w 2151063"/>
              <a:gd name="connsiteY289" fmla="*/ 434934 h 1182688"/>
              <a:gd name="connsiteX290" fmla="*/ 22639 w 2151063"/>
              <a:gd name="connsiteY290" fmla="*/ 406388 h 1182688"/>
              <a:gd name="connsiteX291" fmla="*/ 45674 w 2151063"/>
              <a:gd name="connsiteY291" fmla="*/ 355639 h 1182688"/>
              <a:gd name="connsiteX292" fmla="*/ 75065 w 2151063"/>
              <a:gd name="connsiteY292" fmla="*/ 311630 h 1182688"/>
              <a:gd name="connsiteX293" fmla="*/ 110413 w 2151063"/>
              <a:gd name="connsiteY293" fmla="*/ 272776 h 1182688"/>
              <a:gd name="connsiteX294" fmla="*/ 150527 w 2151063"/>
              <a:gd name="connsiteY294" fmla="*/ 239868 h 1182688"/>
              <a:gd name="connsiteX295" fmla="*/ 195407 w 2151063"/>
              <a:gd name="connsiteY295" fmla="*/ 211718 h 1182688"/>
              <a:gd name="connsiteX296" fmla="*/ 243861 w 2151063"/>
              <a:gd name="connsiteY296" fmla="*/ 188723 h 1182688"/>
              <a:gd name="connsiteX297" fmla="*/ 294699 w 2151063"/>
              <a:gd name="connsiteY297" fmla="*/ 168502 h 1182688"/>
              <a:gd name="connsiteX298" fmla="*/ 320912 w 2151063"/>
              <a:gd name="connsiteY298" fmla="*/ 160573 h 1182688"/>
              <a:gd name="connsiteX299" fmla="*/ 348317 w 2151063"/>
              <a:gd name="connsiteY299" fmla="*/ 143524 h 1182688"/>
              <a:gd name="connsiteX300" fmla="*/ 404317 w 2151063"/>
              <a:gd name="connsiteY300" fmla="*/ 112599 h 1182688"/>
              <a:gd name="connsiteX301" fmla="*/ 462701 w 2151063"/>
              <a:gd name="connsiteY301" fmla="*/ 86432 h 1182688"/>
              <a:gd name="connsiteX302" fmla="*/ 523468 w 2151063"/>
              <a:gd name="connsiteY302" fmla="*/ 64229 h 1182688"/>
              <a:gd name="connsiteX303" fmla="*/ 585029 w 2151063"/>
              <a:gd name="connsiteY303" fmla="*/ 45991 h 1182688"/>
              <a:gd name="connsiteX304" fmla="*/ 647781 w 2151063"/>
              <a:gd name="connsiteY304" fmla="*/ 30925 h 1182688"/>
              <a:gd name="connsiteX305" fmla="*/ 711328 w 2151063"/>
              <a:gd name="connsiteY305" fmla="*/ 19427 h 1182688"/>
              <a:gd name="connsiteX306" fmla="*/ 774478 w 2151063"/>
              <a:gd name="connsiteY306" fmla="*/ 10308 h 1182688"/>
              <a:gd name="connsiteX307" fmla="*/ 805854 w 2151063"/>
              <a:gd name="connsiteY307" fmla="*/ 7137 h 1182688"/>
              <a:gd name="connsiteX308" fmla="*/ 839614 w 2151063"/>
              <a:gd name="connsiteY308" fmla="*/ 4361 h 1182688"/>
              <a:gd name="connsiteX309" fmla="*/ 907927 w 2151063"/>
              <a:gd name="connsiteY309" fmla="*/ 396 h 118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2151063" h="1182688">
                <a:moveTo>
                  <a:pt x="2044671" y="546100"/>
                </a:moveTo>
                <a:lnTo>
                  <a:pt x="2052215" y="567545"/>
                </a:lnTo>
                <a:lnTo>
                  <a:pt x="2064523" y="611628"/>
                </a:lnTo>
                <a:lnTo>
                  <a:pt x="2072464" y="657298"/>
                </a:lnTo>
                <a:lnTo>
                  <a:pt x="2074847" y="704161"/>
                </a:lnTo>
                <a:lnTo>
                  <a:pt x="2073258" y="728386"/>
                </a:lnTo>
                <a:lnTo>
                  <a:pt x="2070876" y="758171"/>
                </a:lnTo>
                <a:lnTo>
                  <a:pt x="2056979" y="813771"/>
                </a:lnTo>
                <a:lnTo>
                  <a:pt x="2034745" y="864207"/>
                </a:lnTo>
                <a:lnTo>
                  <a:pt x="2004966" y="909481"/>
                </a:lnTo>
                <a:lnTo>
                  <a:pt x="1968438" y="949989"/>
                </a:lnTo>
                <a:lnTo>
                  <a:pt x="1926350" y="985731"/>
                </a:lnTo>
                <a:lnTo>
                  <a:pt x="1879102" y="1015913"/>
                </a:lnTo>
                <a:lnTo>
                  <a:pt x="1827882" y="1041330"/>
                </a:lnTo>
                <a:lnTo>
                  <a:pt x="1801280" y="1052053"/>
                </a:lnTo>
                <a:lnTo>
                  <a:pt x="1767928" y="1064364"/>
                </a:lnTo>
                <a:lnTo>
                  <a:pt x="1699239" y="1085015"/>
                </a:lnTo>
                <a:lnTo>
                  <a:pt x="1629358" y="1102092"/>
                </a:lnTo>
                <a:lnTo>
                  <a:pt x="1557889" y="1114801"/>
                </a:lnTo>
                <a:lnTo>
                  <a:pt x="1449892" y="1129892"/>
                </a:lnTo>
                <a:lnTo>
                  <a:pt x="1304969" y="1141012"/>
                </a:lnTo>
                <a:lnTo>
                  <a:pt x="1234692" y="1144189"/>
                </a:lnTo>
                <a:lnTo>
                  <a:pt x="1219604" y="1144586"/>
                </a:lnTo>
                <a:lnTo>
                  <a:pt x="1204913" y="1145380"/>
                </a:lnTo>
                <a:lnTo>
                  <a:pt x="1205310" y="1146969"/>
                </a:lnTo>
                <a:lnTo>
                  <a:pt x="1205310" y="1147763"/>
                </a:lnTo>
                <a:lnTo>
                  <a:pt x="1259309" y="1147366"/>
                </a:lnTo>
                <a:lnTo>
                  <a:pt x="1367306" y="1143792"/>
                </a:lnTo>
                <a:lnTo>
                  <a:pt x="1420908" y="1140615"/>
                </a:lnTo>
                <a:lnTo>
                  <a:pt x="1484832" y="1137040"/>
                </a:lnTo>
                <a:lnTo>
                  <a:pt x="1616256" y="1127906"/>
                </a:lnTo>
                <a:lnTo>
                  <a:pt x="1715915" y="1114404"/>
                </a:lnTo>
                <a:lnTo>
                  <a:pt x="1781031" y="1101298"/>
                </a:lnTo>
                <a:lnTo>
                  <a:pt x="1844558" y="1084618"/>
                </a:lnTo>
                <a:lnTo>
                  <a:pt x="1905307" y="1062379"/>
                </a:lnTo>
                <a:lnTo>
                  <a:pt x="1934291" y="1048876"/>
                </a:lnTo>
                <a:lnTo>
                  <a:pt x="1948982" y="1041727"/>
                </a:lnTo>
                <a:lnTo>
                  <a:pt x="1975584" y="1025445"/>
                </a:lnTo>
                <a:lnTo>
                  <a:pt x="2000201" y="1007176"/>
                </a:lnTo>
                <a:lnTo>
                  <a:pt x="2022436" y="987717"/>
                </a:lnTo>
                <a:lnTo>
                  <a:pt x="2041892" y="966668"/>
                </a:lnTo>
                <a:lnTo>
                  <a:pt x="2059362" y="943635"/>
                </a:lnTo>
                <a:lnTo>
                  <a:pt x="2074450" y="919409"/>
                </a:lnTo>
                <a:lnTo>
                  <a:pt x="2087155" y="893992"/>
                </a:lnTo>
                <a:lnTo>
                  <a:pt x="2097081" y="867781"/>
                </a:lnTo>
                <a:lnTo>
                  <a:pt x="2105419" y="840379"/>
                </a:lnTo>
                <a:lnTo>
                  <a:pt x="2112566" y="797885"/>
                </a:lnTo>
                <a:lnTo>
                  <a:pt x="2112963" y="739109"/>
                </a:lnTo>
                <a:lnTo>
                  <a:pt x="2103831" y="678744"/>
                </a:lnTo>
                <a:lnTo>
                  <a:pt x="2094699" y="648561"/>
                </a:lnTo>
                <a:lnTo>
                  <a:pt x="2084773" y="621159"/>
                </a:lnTo>
                <a:lnTo>
                  <a:pt x="2059362" y="569928"/>
                </a:lnTo>
                <a:close/>
                <a:moveTo>
                  <a:pt x="233158" y="230187"/>
                </a:moveTo>
                <a:lnTo>
                  <a:pt x="206541" y="244085"/>
                </a:lnTo>
                <a:lnTo>
                  <a:pt x="158870" y="277836"/>
                </a:lnTo>
                <a:lnTo>
                  <a:pt x="117952" y="317146"/>
                </a:lnTo>
                <a:lnTo>
                  <a:pt x="84980" y="362810"/>
                </a:lnTo>
                <a:lnTo>
                  <a:pt x="59953" y="412444"/>
                </a:lnTo>
                <a:lnTo>
                  <a:pt x="43268" y="466446"/>
                </a:lnTo>
                <a:lnTo>
                  <a:pt x="34925" y="523624"/>
                </a:lnTo>
                <a:lnTo>
                  <a:pt x="36117" y="582788"/>
                </a:lnTo>
                <a:lnTo>
                  <a:pt x="40090" y="613363"/>
                </a:lnTo>
                <a:lnTo>
                  <a:pt x="46446" y="643143"/>
                </a:lnTo>
                <a:lnTo>
                  <a:pt x="65117" y="699528"/>
                </a:lnTo>
                <a:lnTo>
                  <a:pt x="91336" y="753133"/>
                </a:lnTo>
                <a:lnTo>
                  <a:pt x="123514" y="802767"/>
                </a:lnTo>
                <a:lnTo>
                  <a:pt x="162446" y="848430"/>
                </a:lnTo>
                <a:lnTo>
                  <a:pt x="205350" y="889726"/>
                </a:lnTo>
                <a:lnTo>
                  <a:pt x="252226" y="927051"/>
                </a:lnTo>
                <a:lnTo>
                  <a:pt x="302281" y="959611"/>
                </a:lnTo>
                <a:lnTo>
                  <a:pt x="328103" y="973906"/>
                </a:lnTo>
                <a:lnTo>
                  <a:pt x="356308" y="988994"/>
                </a:lnTo>
                <a:lnTo>
                  <a:pt x="414706" y="1014010"/>
                </a:lnTo>
                <a:lnTo>
                  <a:pt x="444500" y="1025525"/>
                </a:lnTo>
                <a:lnTo>
                  <a:pt x="419076" y="1013613"/>
                </a:lnTo>
                <a:lnTo>
                  <a:pt x="371007" y="988597"/>
                </a:lnTo>
                <a:lnTo>
                  <a:pt x="347171" y="973906"/>
                </a:lnTo>
                <a:lnTo>
                  <a:pt x="322541" y="958420"/>
                </a:lnTo>
                <a:lnTo>
                  <a:pt x="274473" y="922683"/>
                </a:lnTo>
                <a:lnTo>
                  <a:pt x="229583" y="882579"/>
                </a:lnTo>
                <a:lnTo>
                  <a:pt x="189459" y="838106"/>
                </a:lnTo>
                <a:lnTo>
                  <a:pt x="154103" y="790458"/>
                </a:lnTo>
                <a:lnTo>
                  <a:pt x="124706" y="738838"/>
                </a:lnTo>
                <a:lnTo>
                  <a:pt x="102062" y="683645"/>
                </a:lnTo>
                <a:lnTo>
                  <a:pt x="86966" y="625672"/>
                </a:lnTo>
                <a:lnTo>
                  <a:pt x="83391" y="595892"/>
                </a:lnTo>
                <a:lnTo>
                  <a:pt x="81405" y="569685"/>
                </a:lnTo>
                <a:lnTo>
                  <a:pt x="83391" y="518462"/>
                </a:lnTo>
                <a:lnTo>
                  <a:pt x="92131" y="468828"/>
                </a:lnTo>
                <a:lnTo>
                  <a:pt x="106829" y="419591"/>
                </a:lnTo>
                <a:lnTo>
                  <a:pt x="127089" y="373531"/>
                </a:lnTo>
                <a:lnTo>
                  <a:pt x="152117" y="329058"/>
                </a:lnTo>
                <a:lnTo>
                  <a:pt x="181911" y="287366"/>
                </a:lnTo>
                <a:lnTo>
                  <a:pt x="215281" y="248452"/>
                </a:lnTo>
                <a:close/>
                <a:moveTo>
                  <a:pt x="950292" y="112712"/>
                </a:moveTo>
                <a:lnTo>
                  <a:pt x="822075" y="115489"/>
                </a:lnTo>
                <a:lnTo>
                  <a:pt x="758561" y="119456"/>
                </a:lnTo>
                <a:lnTo>
                  <a:pt x="705369" y="124217"/>
                </a:lnTo>
                <a:lnTo>
                  <a:pt x="597397" y="136118"/>
                </a:lnTo>
                <a:lnTo>
                  <a:pt x="488631" y="153574"/>
                </a:lnTo>
                <a:lnTo>
                  <a:pt x="381849" y="178170"/>
                </a:lnTo>
                <a:lnTo>
                  <a:pt x="329848" y="193643"/>
                </a:lnTo>
                <a:lnTo>
                  <a:pt x="309206" y="208321"/>
                </a:lnTo>
                <a:lnTo>
                  <a:pt x="270304" y="239662"/>
                </a:lnTo>
                <a:lnTo>
                  <a:pt x="234181" y="274970"/>
                </a:lnTo>
                <a:lnTo>
                  <a:pt x="201631" y="313848"/>
                </a:lnTo>
                <a:lnTo>
                  <a:pt x="186943" y="334874"/>
                </a:lnTo>
                <a:lnTo>
                  <a:pt x="169080" y="362248"/>
                </a:lnTo>
                <a:lnTo>
                  <a:pt x="142087" y="418185"/>
                </a:lnTo>
                <a:lnTo>
                  <a:pt x="124621" y="475709"/>
                </a:lnTo>
                <a:lnTo>
                  <a:pt x="115888" y="534423"/>
                </a:lnTo>
                <a:lnTo>
                  <a:pt x="115888" y="593534"/>
                </a:lnTo>
                <a:lnTo>
                  <a:pt x="125415" y="652249"/>
                </a:lnTo>
                <a:lnTo>
                  <a:pt x="144469" y="709773"/>
                </a:lnTo>
                <a:lnTo>
                  <a:pt x="172256" y="765313"/>
                </a:lnTo>
                <a:lnTo>
                  <a:pt x="189722" y="792290"/>
                </a:lnTo>
                <a:lnTo>
                  <a:pt x="209570" y="818870"/>
                </a:lnTo>
                <a:lnTo>
                  <a:pt x="252044" y="866080"/>
                </a:lnTo>
                <a:lnTo>
                  <a:pt x="300076" y="908132"/>
                </a:lnTo>
                <a:lnTo>
                  <a:pt x="352077" y="944630"/>
                </a:lnTo>
                <a:lnTo>
                  <a:pt x="407651" y="976764"/>
                </a:lnTo>
                <a:lnTo>
                  <a:pt x="465210" y="1004931"/>
                </a:lnTo>
                <a:lnTo>
                  <a:pt x="524754" y="1029131"/>
                </a:lnTo>
                <a:lnTo>
                  <a:pt x="585488" y="1050157"/>
                </a:lnTo>
                <a:lnTo>
                  <a:pt x="616054" y="1059281"/>
                </a:lnTo>
                <a:lnTo>
                  <a:pt x="666467" y="1074753"/>
                </a:lnTo>
                <a:lnTo>
                  <a:pt x="717675" y="1089432"/>
                </a:lnTo>
                <a:lnTo>
                  <a:pt x="795875" y="1098953"/>
                </a:lnTo>
                <a:lnTo>
                  <a:pt x="873282" y="1105697"/>
                </a:lnTo>
                <a:lnTo>
                  <a:pt x="943940" y="1111251"/>
                </a:lnTo>
                <a:lnTo>
                  <a:pt x="1085654" y="1116012"/>
                </a:lnTo>
                <a:lnTo>
                  <a:pt x="1227765" y="1113632"/>
                </a:lnTo>
                <a:lnTo>
                  <a:pt x="1369081" y="1103714"/>
                </a:lnTo>
                <a:lnTo>
                  <a:pt x="1440136" y="1096176"/>
                </a:lnTo>
                <a:lnTo>
                  <a:pt x="1498886" y="1089432"/>
                </a:lnTo>
                <a:lnTo>
                  <a:pt x="1589392" y="1075944"/>
                </a:lnTo>
                <a:lnTo>
                  <a:pt x="1650127" y="1064439"/>
                </a:lnTo>
                <a:lnTo>
                  <a:pt x="1709670" y="1050554"/>
                </a:lnTo>
                <a:lnTo>
                  <a:pt x="1768420" y="1032701"/>
                </a:lnTo>
                <a:lnTo>
                  <a:pt x="1824391" y="1010088"/>
                </a:lnTo>
                <a:lnTo>
                  <a:pt x="1877980" y="981921"/>
                </a:lnTo>
                <a:lnTo>
                  <a:pt x="1902988" y="965259"/>
                </a:lnTo>
                <a:lnTo>
                  <a:pt x="1916485" y="956135"/>
                </a:lnTo>
                <a:lnTo>
                  <a:pt x="1941890" y="935109"/>
                </a:lnTo>
                <a:lnTo>
                  <a:pt x="1963723" y="912099"/>
                </a:lnTo>
                <a:lnTo>
                  <a:pt x="1982777" y="887899"/>
                </a:lnTo>
                <a:lnTo>
                  <a:pt x="1999449" y="862113"/>
                </a:lnTo>
                <a:lnTo>
                  <a:pt x="2013342" y="834739"/>
                </a:lnTo>
                <a:lnTo>
                  <a:pt x="2024457" y="806572"/>
                </a:lnTo>
                <a:lnTo>
                  <a:pt x="2032793" y="777612"/>
                </a:lnTo>
                <a:lnTo>
                  <a:pt x="2038351" y="747858"/>
                </a:lnTo>
                <a:lnTo>
                  <a:pt x="2041526" y="717707"/>
                </a:lnTo>
                <a:lnTo>
                  <a:pt x="2041526" y="671291"/>
                </a:lnTo>
                <a:lnTo>
                  <a:pt x="2032396" y="609403"/>
                </a:lnTo>
                <a:lnTo>
                  <a:pt x="2013342" y="548705"/>
                </a:lnTo>
                <a:lnTo>
                  <a:pt x="1999846" y="519745"/>
                </a:lnTo>
                <a:lnTo>
                  <a:pt x="1988731" y="497925"/>
                </a:lnTo>
                <a:lnTo>
                  <a:pt x="1962929" y="456667"/>
                </a:lnTo>
                <a:lnTo>
                  <a:pt x="1948241" y="437227"/>
                </a:lnTo>
                <a:lnTo>
                  <a:pt x="1925615" y="417788"/>
                </a:lnTo>
                <a:lnTo>
                  <a:pt x="1877980" y="381687"/>
                </a:lnTo>
                <a:lnTo>
                  <a:pt x="1827963" y="348759"/>
                </a:lnTo>
                <a:lnTo>
                  <a:pt x="1776756" y="319005"/>
                </a:lnTo>
                <a:lnTo>
                  <a:pt x="1750954" y="305120"/>
                </a:lnTo>
                <a:lnTo>
                  <a:pt x="1722373" y="290838"/>
                </a:lnTo>
                <a:lnTo>
                  <a:pt x="1664417" y="263068"/>
                </a:lnTo>
                <a:lnTo>
                  <a:pt x="1575896" y="225777"/>
                </a:lnTo>
                <a:lnTo>
                  <a:pt x="1454824" y="185708"/>
                </a:lnTo>
                <a:lnTo>
                  <a:pt x="1330973" y="154367"/>
                </a:lnTo>
                <a:lnTo>
                  <a:pt x="1205535" y="132548"/>
                </a:lnTo>
                <a:lnTo>
                  <a:pt x="1077715" y="118663"/>
                </a:lnTo>
                <a:close/>
                <a:moveTo>
                  <a:pt x="970360" y="31750"/>
                </a:moveTo>
                <a:lnTo>
                  <a:pt x="905670" y="32146"/>
                </a:lnTo>
                <a:lnTo>
                  <a:pt x="840582" y="35712"/>
                </a:lnTo>
                <a:lnTo>
                  <a:pt x="775891" y="41654"/>
                </a:lnTo>
                <a:lnTo>
                  <a:pt x="711994" y="51559"/>
                </a:lnTo>
                <a:lnTo>
                  <a:pt x="648098" y="64236"/>
                </a:lnTo>
                <a:lnTo>
                  <a:pt x="616744" y="71764"/>
                </a:lnTo>
                <a:lnTo>
                  <a:pt x="574279" y="82856"/>
                </a:lnTo>
                <a:lnTo>
                  <a:pt x="490538" y="110985"/>
                </a:lnTo>
                <a:lnTo>
                  <a:pt x="449263" y="128020"/>
                </a:lnTo>
                <a:lnTo>
                  <a:pt x="508794" y="115739"/>
                </a:lnTo>
                <a:lnTo>
                  <a:pt x="629048" y="96326"/>
                </a:lnTo>
                <a:lnTo>
                  <a:pt x="750491" y="83253"/>
                </a:lnTo>
                <a:lnTo>
                  <a:pt x="872729" y="77310"/>
                </a:lnTo>
                <a:lnTo>
                  <a:pt x="933451" y="76914"/>
                </a:lnTo>
                <a:lnTo>
                  <a:pt x="1003301" y="77706"/>
                </a:lnTo>
                <a:lnTo>
                  <a:pt x="1142207" y="87611"/>
                </a:lnTo>
                <a:lnTo>
                  <a:pt x="1245395" y="101873"/>
                </a:lnTo>
                <a:lnTo>
                  <a:pt x="1314451" y="114154"/>
                </a:lnTo>
                <a:lnTo>
                  <a:pt x="1382317" y="129209"/>
                </a:lnTo>
                <a:lnTo>
                  <a:pt x="1449785" y="146640"/>
                </a:lnTo>
                <a:lnTo>
                  <a:pt x="1483123" y="156148"/>
                </a:lnTo>
                <a:lnTo>
                  <a:pt x="1547417" y="176750"/>
                </a:lnTo>
                <a:lnTo>
                  <a:pt x="1643064" y="213197"/>
                </a:lnTo>
                <a:lnTo>
                  <a:pt x="1705770" y="240533"/>
                </a:lnTo>
                <a:lnTo>
                  <a:pt x="1736726" y="255588"/>
                </a:lnTo>
                <a:lnTo>
                  <a:pt x="1709342" y="238949"/>
                </a:lnTo>
                <a:lnTo>
                  <a:pt x="1653382" y="208047"/>
                </a:lnTo>
                <a:lnTo>
                  <a:pt x="1625601" y="193785"/>
                </a:lnTo>
                <a:lnTo>
                  <a:pt x="1596232" y="179523"/>
                </a:lnTo>
                <a:lnTo>
                  <a:pt x="1537495" y="152583"/>
                </a:lnTo>
                <a:lnTo>
                  <a:pt x="1477567" y="128416"/>
                </a:lnTo>
                <a:lnTo>
                  <a:pt x="1416448" y="107023"/>
                </a:lnTo>
                <a:lnTo>
                  <a:pt x="1354139" y="88007"/>
                </a:lnTo>
                <a:lnTo>
                  <a:pt x="1291432" y="72160"/>
                </a:lnTo>
                <a:lnTo>
                  <a:pt x="1227932" y="58294"/>
                </a:lnTo>
                <a:lnTo>
                  <a:pt x="1163638" y="47597"/>
                </a:lnTo>
                <a:lnTo>
                  <a:pt x="1099345" y="39277"/>
                </a:lnTo>
                <a:lnTo>
                  <a:pt x="1034654" y="34127"/>
                </a:lnTo>
                <a:close/>
                <a:moveTo>
                  <a:pt x="976240" y="0"/>
                </a:moveTo>
                <a:lnTo>
                  <a:pt x="1045347" y="3172"/>
                </a:lnTo>
                <a:lnTo>
                  <a:pt x="1114851" y="8723"/>
                </a:lnTo>
                <a:lnTo>
                  <a:pt x="1183959" y="18238"/>
                </a:lnTo>
                <a:lnTo>
                  <a:pt x="1252669" y="30529"/>
                </a:lnTo>
                <a:lnTo>
                  <a:pt x="1321379" y="45198"/>
                </a:lnTo>
                <a:lnTo>
                  <a:pt x="1389295" y="63833"/>
                </a:lnTo>
                <a:lnTo>
                  <a:pt x="1455622" y="85242"/>
                </a:lnTo>
                <a:lnTo>
                  <a:pt x="1521154" y="109427"/>
                </a:lnTo>
                <a:lnTo>
                  <a:pt x="1585496" y="136784"/>
                </a:lnTo>
                <a:lnTo>
                  <a:pt x="1647851" y="166916"/>
                </a:lnTo>
                <a:lnTo>
                  <a:pt x="1707823" y="200617"/>
                </a:lnTo>
                <a:lnTo>
                  <a:pt x="1766604" y="237093"/>
                </a:lnTo>
                <a:lnTo>
                  <a:pt x="1822605" y="275947"/>
                </a:lnTo>
                <a:lnTo>
                  <a:pt x="1849613" y="296961"/>
                </a:lnTo>
                <a:lnTo>
                  <a:pt x="1875826" y="317974"/>
                </a:lnTo>
                <a:lnTo>
                  <a:pt x="1924280" y="364362"/>
                </a:lnTo>
                <a:lnTo>
                  <a:pt x="1946919" y="388943"/>
                </a:lnTo>
                <a:lnTo>
                  <a:pt x="1957642" y="398458"/>
                </a:lnTo>
                <a:lnTo>
                  <a:pt x="1968366" y="407577"/>
                </a:lnTo>
                <a:lnTo>
                  <a:pt x="1991004" y="428194"/>
                </a:lnTo>
                <a:lnTo>
                  <a:pt x="2032707" y="472203"/>
                </a:lnTo>
                <a:lnTo>
                  <a:pt x="2069247" y="520177"/>
                </a:lnTo>
                <a:lnTo>
                  <a:pt x="2100226" y="572115"/>
                </a:lnTo>
                <a:lnTo>
                  <a:pt x="2124850" y="626432"/>
                </a:lnTo>
                <a:lnTo>
                  <a:pt x="2142325" y="683525"/>
                </a:lnTo>
                <a:lnTo>
                  <a:pt x="2151063" y="742600"/>
                </a:lnTo>
                <a:lnTo>
                  <a:pt x="2151063" y="803261"/>
                </a:lnTo>
                <a:lnTo>
                  <a:pt x="2147091" y="834186"/>
                </a:lnTo>
                <a:lnTo>
                  <a:pt x="2144311" y="848855"/>
                </a:lnTo>
                <a:lnTo>
                  <a:pt x="2136765" y="878195"/>
                </a:lnTo>
                <a:lnTo>
                  <a:pt x="2126439" y="905551"/>
                </a:lnTo>
                <a:lnTo>
                  <a:pt x="2114524" y="931322"/>
                </a:lnTo>
                <a:lnTo>
                  <a:pt x="2092282" y="966609"/>
                </a:lnTo>
                <a:lnTo>
                  <a:pt x="2055743" y="1008239"/>
                </a:lnTo>
                <a:lnTo>
                  <a:pt x="2013246" y="1043921"/>
                </a:lnTo>
                <a:lnTo>
                  <a:pt x="1964791" y="1074054"/>
                </a:lnTo>
                <a:lnTo>
                  <a:pt x="1912762" y="1098239"/>
                </a:lnTo>
                <a:lnTo>
                  <a:pt x="1857556" y="1117666"/>
                </a:lnTo>
                <a:lnTo>
                  <a:pt x="1829754" y="1125596"/>
                </a:lnTo>
                <a:lnTo>
                  <a:pt x="1792817" y="1134318"/>
                </a:lnTo>
                <a:lnTo>
                  <a:pt x="1717753" y="1148988"/>
                </a:lnTo>
                <a:lnTo>
                  <a:pt x="1641894" y="1160882"/>
                </a:lnTo>
                <a:lnTo>
                  <a:pt x="1565240" y="1169208"/>
                </a:lnTo>
                <a:lnTo>
                  <a:pt x="1450061" y="1177930"/>
                </a:lnTo>
                <a:lnTo>
                  <a:pt x="1295960" y="1181895"/>
                </a:lnTo>
                <a:lnTo>
                  <a:pt x="1219704" y="1182688"/>
                </a:lnTo>
                <a:lnTo>
                  <a:pt x="1137093" y="1182688"/>
                </a:lnTo>
                <a:lnTo>
                  <a:pt x="971076" y="1177930"/>
                </a:lnTo>
                <a:lnTo>
                  <a:pt x="723243" y="1163657"/>
                </a:lnTo>
                <a:lnTo>
                  <a:pt x="558021" y="1150177"/>
                </a:lnTo>
                <a:lnTo>
                  <a:pt x="552064" y="1148988"/>
                </a:lnTo>
                <a:lnTo>
                  <a:pt x="546504" y="1141851"/>
                </a:lnTo>
                <a:lnTo>
                  <a:pt x="546504" y="1132732"/>
                </a:lnTo>
                <a:lnTo>
                  <a:pt x="552064" y="1125992"/>
                </a:lnTo>
                <a:lnTo>
                  <a:pt x="558021" y="1125596"/>
                </a:lnTo>
                <a:lnTo>
                  <a:pt x="679555" y="1131146"/>
                </a:lnTo>
                <a:lnTo>
                  <a:pt x="801486" y="1136697"/>
                </a:lnTo>
                <a:lnTo>
                  <a:pt x="774081" y="1130750"/>
                </a:lnTo>
                <a:lnTo>
                  <a:pt x="747471" y="1124010"/>
                </a:lnTo>
                <a:lnTo>
                  <a:pt x="680349" y="1114494"/>
                </a:lnTo>
                <a:lnTo>
                  <a:pt x="614419" y="1102996"/>
                </a:lnTo>
                <a:lnTo>
                  <a:pt x="581057" y="1096256"/>
                </a:lnTo>
                <a:lnTo>
                  <a:pt x="515127" y="1079604"/>
                </a:lnTo>
                <a:lnTo>
                  <a:pt x="450389" y="1060177"/>
                </a:lnTo>
                <a:lnTo>
                  <a:pt x="386445" y="1036388"/>
                </a:lnTo>
                <a:lnTo>
                  <a:pt x="325281" y="1007842"/>
                </a:lnTo>
                <a:lnTo>
                  <a:pt x="266500" y="974935"/>
                </a:lnTo>
                <a:lnTo>
                  <a:pt x="210896" y="936476"/>
                </a:lnTo>
                <a:lnTo>
                  <a:pt x="159265" y="891675"/>
                </a:lnTo>
                <a:lnTo>
                  <a:pt x="135832" y="867093"/>
                </a:lnTo>
                <a:lnTo>
                  <a:pt x="116370" y="844891"/>
                </a:lnTo>
                <a:lnTo>
                  <a:pt x="80625" y="797710"/>
                </a:lnTo>
                <a:lnTo>
                  <a:pt x="50838" y="746564"/>
                </a:lnTo>
                <a:lnTo>
                  <a:pt x="27802" y="693833"/>
                </a:lnTo>
                <a:lnTo>
                  <a:pt x="11121" y="638326"/>
                </a:lnTo>
                <a:lnTo>
                  <a:pt x="1589" y="581234"/>
                </a:lnTo>
                <a:lnTo>
                  <a:pt x="0" y="523348"/>
                </a:lnTo>
                <a:lnTo>
                  <a:pt x="7149" y="464273"/>
                </a:lnTo>
                <a:lnTo>
                  <a:pt x="14298" y="434934"/>
                </a:lnTo>
                <a:lnTo>
                  <a:pt x="22639" y="406388"/>
                </a:lnTo>
                <a:lnTo>
                  <a:pt x="45674" y="355639"/>
                </a:lnTo>
                <a:lnTo>
                  <a:pt x="75065" y="311630"/>
                </a:lnTo>
                <a:lnTo>
                  <a:pt x="110413" y="272776"/>
                </a:lnTo>
                <a:lnTo>
                  <a:pt x="150527" y="239868"/>
                </a:lnTo>
                <a:lnTo>
                  <a:pt x="195407" y="211718"/>
                </a:lnTo>
                <a:lnTo>
                  <a:pt x="243861" y="188723"/>
                </a:lnTo>
                <a:lnTo>
                  <a:pt x="294699" y="168502"/>
                </a:lnTo>
                <a:lnTo>
                  <a:pt x="320912" y="160573"/>
                </a:lnTo>
                <a:lnTo>
                  <a:pt x="348317" y="143524"/>
                </a:lnTo>
                <a:lnTo>
                  <a:pt x="404317" y="112599"/>
                </a:lnTo>
                <a:lnTo>
                  <a:pt x="462701" y="86432"/>
                </a:lnTo>
                <a:lnTo>
                  <a:pt x="523468" y="64229"/>
                </a:lnTo>
                <a:lnTo>
                  <a:pt x="585029" y="45991"/>
                </a:lnTo>
                <a:lnTo>
                  <a:pt x="647781" y="30925"/>
                </a:lnTo>
                <a:lnTo>
                  <a:pt x="711328" y="19427"/>
                </a:lnTo>
                <a:lnTo>
                  <a:pt x="774478" y="10308"/>
                </a:lnTo>
                <a:lnTo>
                  <a:pt x="805854" y="7137"/>
                </a:lnTo>
                <a:lnTo>
                  <a:pt x="839614" y="4361"/>
                </a:lnTo>
                <a:lnTo>
                  <a:pt x="907927" y="396"/>
                </a:lnTo>
                <a:close/>
              </a:path>
            </a:pathLst>
          </a:custGeom>
          <a:ln>
            <a:headEnd/>
            <a:tailEnd/>
          </a:ln>
        </p:spPr>
        <p:style>
          <a:lnRef idx="2">
            <a:schemeClr val="accent5"/>
          </a:lnRef>
          <a:fillRef idx="1">
            <a:schemeClr val="lt1"/>
          </a:fillRef>
          <a:effectRef idx="0">
            <a:schemeClr val="accent5"/>
          </a:effectRef>
          <a:fontRef idx="minor">
            <a:schemeClr val="dk1"/>
          </a:fontRef>
        </p:style>
        <p:txBody>
          <a:bodyPr vert="horz" wrap="square" lIns="51435" tIns="25718" rIns="51435" bIns="25718" numCol="1" anchor="ctr" anchorCtr="0" compatLnSpc="1">
            <a:prstTxWarp prst="textNoShape">
              <a:avLst/>
            </a:prstTxWarp>
            <a:noAutofit/>
          </a:bodyPr>
          <a:lstStyle/>
          <a:p>
            <a:pPr algn="ctr"/>
            <a:r>
              <a:rPr lang="fr-FR" sz="1000" b="1" dirty="0">
                <a:latin typeface="+mn-lt"/>
              </a:rPr>
              <a:t>Etat flottant</a:t>
            </a:r>
          </a:p>
        </p:txBody>
      </p:sp>
      <p:sp>
        <p:nvSpPr>
          <p:cNvPr id="9" name="Freeform: Shape 5">
            <a:hlinkClick r:id="rId4"/>
            <a:extLst>
              <a:ext uri="{FF2B5EF4-FFF2-40B4-BE49-F238E27FC236}">
                <a16:creationId xmlns:a16="http://schemas.microsoft.com/office/drawing/2014/main" id="{723E857F-FBD5-4F77-ABB4-248B8FCC58C6}"/>
              </a:ext>
            </a:extLst>
          </p:cNvPr>
          <p:cNvSpPr>
            <a:spLocks/>
          </p:cNvSpPr>
          <p:nvPr/>
        </p:nvSpPr>
        <p:spPr bwMode="auto">
          <a:xfrm>
            <a:off x="2379800" y="2585852"/>
            <a:ext cx="1054328" cy="709524"/>
          </a:xfrm>
          <a:custGeom>
            <a:avLst/>
            <a:gdLst>
              <a:gd name="connsiteX0" fmla="*/ 2044671 w 2151063"/>
              <a:gd name="connsiteY0" fmla="*/ 546100 h 1182688"/>
              <a:gd name="connsiteX1" fmla="*/ 2052215 w 2151063"/>
              <a:gd name="connsiteY1" fmla="*/ 567545 h 1182688"/>
              <a:gd name="connsiteX2" fmla="*/ 2064523 w 2151063"/>
              <a:gd name="connsiteY2" fmla="*/ 611628 h 1182688"/>
              <a:gd name="connsiteX3" fmla="*/ 2072464 w 2151063"/>
              <a:gd name="connsiteY3" fmla="*/ 657298 h 1182688"/>
              <a:gd name="connsiteX4" fmla="*/ 2074847 w 2151063"/>
              <a:gd name="connsiteY4" fmla="*/ 704161 h 1182688"/>
              <a:gd name="connsiteX5" fmla="*/ 2073258 w 2151063"/>
              <a:gd name="connsiteY5" fmla="*/ 728386 h 1182688"/>
              <a:gd name="connsiteX6" fmla="*/ 2070876 w 2151063"/>
              <a:gd name="connsiteY6" fmla="*/ 758171 h 1182688"/>
              <a:gd name="connsiteX7" fmla="*/ 2056979 w 2151063"/>
              <a:gd name="connsiteY7" fmla="*/ 813771 h 1182688"/>
              <a:gd name="connsiteX8" fmla="*/ 2034745 w 2151063"/>
              <a:gd name="connsiteY8" fmla="*/ 864207 h 1182688"/>
              <a:gd name="connsiteX9" fmla="*/ 2004966 w 2151063"/>
              <a:gd name="connsiteY9" fmla="*/ 909481 h 1182688"/>
              <a:gd name="connsiteX10" fmla="*/ 1968438 w 2151063"/>
              <a:gd name="connsiteY10" fmla="*/ 949989 h 1182688"/>
              <a:gd name="connsiteX11" fmla="*/ 1926350 w 2151063"/>
              <a:gd name="connsiteY11" fmla="*/ 985731 h 1182688"/>
              <a:gd name="connsiteX12" fmla="*/ 1879102 w 2151063"/>
              <a:gd name="connsiteY12" fmla="*/ 1015913 h 1182688"/>
              <a:gd name="connsiteX13" fmla="*/ 1827882 w 2151063"/>
              <a:gd name="connsiteY13" fmla="*/ 1041330 h 1182688"/>
              <a:gd name="connsiteX14" fmla="*/ 1801280 w 2151063"/>
              <a:gd name="connsiteY14" fmla="*/ 1052053 h 1182688"/>
              <a:gd name="connsiteX15" fmla="*/ 1767928 w 2151063"/>
              <a:gd name="connsiteY15" fmla="*/ 1064364 h 1182688"/>
              <a:gd name="connsiteX16" fmla="*/ 1699239 w 2151063"/>
              <a:gd name="connsiteY16" fmla="*/ 1085015 h 1182688"/>
              <a:gd name="connsiteX17" fmla="*/ 1629358 w 2151063"/>
              <a:gd name="connsiteY17" fmla="*/ 1102092 h 1182688"/>
              <a:gd name="connsiteX18" fmla="*/ 1557889 w 2151063"/>
              <a:gd name="connsiteY18" fmla="*/ 1114801 h 1182688"/>
              <a:gd name="connsiteX19" fmla="*/ 1449892 w 2151063"/>
              <a:gd name="connsiteY19" fmla="*/ 1129892 h 1182688"/>
              <a:gd name="connsiteX20" fmla="*/ 1304969 w 2151063"/>
              <a:gd name="connsiteY20" fmla="*/ 1141012 h 1182688"/>
              <a:gd name="connsiteX21" fmla="*/ 1234692 w 2151063"/>
              <a:gd name="connsiteY21" fmla="*/ 1144189 h 1182688"/>
              <a:gd name="connsiteX22" fmla="*/ 1219604 w 2151063"/>
              <a:gd name="connsiteY22" fmla="*/ 1144586 h 1182688"/>
              <a:gd name="connsiteX23" fmla="*/ 1204913 w 2151063"/>
              <a:gd name="connsiteY23" fmla="*/ 1145380 h 1182688"/>
              <a:gd name="connsiteX24" fmla="*/ 1205310 w 2151063"/>
              <a:gd name="connsiteY24" fmla="*/ 1146969 h 1182688"/>
              <a:gd name="connsiteX25" fmla="*/ 1205310 w 2151063"/>
              <a:gd name="connsiteY25" fmla="*/ 1147763 h 1182688"/>
              <a:gd name="connsiteX26" fmla="*/ 1259309 w 2151063"/>
              <a:gd name="connsiteY26" fmla="*/ 1147366 h 1182688"/>
              <a:gd name="connsiteX27" fmla="*/ 1367306 w 2151063"/>
              <a:gd name="connsiteY27" fmla="*/ 1143792 h 1182688"/>
              <a:gd name="connsiteX28" fmla="*/ 1420908 w 2151063"/>
              <a:gd name="connsiteY28" fmla="*/ 1140615 h 1182688"/>
              <a:gd name="connsiteX29" fmla="*/ 1484832 w 2151063"/>
              <a:gd name="connsiteY29" fmla="*/ 1137040 h 1182688"/>
              <a:gd name="connsiteX30" fmla="*/ 1616256 w 2151063"/>
              <a:gd name="connsiteY30" fmla="*/ 1127906 h 1182688"/>
              <a:gd name="connsiteX31" fmla="*/ 1715915 w 2151063"/>
              <a:gd name="connsiteY31" fmla="*/ 1114404 h 1182688"/>
              <a:gd name="connsiteX32" fmla="*/ 1781031 w 2151063"/>
              <a:gd name="connsiteY32" fmla="*/ 1101298 h 1182688"/>
              <a:gd name="connsiteX33" fmla="*/ 1844558 w 2151063"/>
              <a:gd name="connsiteY33" fmla="*/ 1084618 h 1182688"/>
              <a:gd name="connsiteX34" fmla="*/ 1905307 w 2151063"/>
              <a:gd name="connsiteY34" fmla="*/ 1062379 h 1182688"/>
              <a:gd name="connsiteX35" fmla="*/ 1934291 w 2151063"/>
              <a:gd name="connsiteY35" fmla="*/ 1048876 h 1182688"/>
              <a:gd name="connsiteX36" fmla="*/ 1948982 w 2151063"/>
              <a:gd name="connsiteY36" fmla="*/ 1041727 h 1182688"/>
              <a:gd name="connsiteX37" fmla="*/ 1975584 w 2151063"/>
              <a:gd name="connsiteY37" fmla="*/ 1025445 h 1182688"/>
              <a:gd name="connsiteX38" fmla="*/ 2000201 w 2151063"/>
              <a:gd name="connsiteY38" fmla="*/ 1007176 h 1182688"/>
              <a:gd name="connsiteX39" fmla="*/ 2022436 w 2151063"/>
              <a:gd name="connsiteY39" fmla="*/ 987717 h 1182688"/>
              <a:gd name="connsiteX40" fmla="*/ 2041892 w 2151063"/>
              <a:gd name="connsiteY40" fmla="*/ 966668 h 1182688"/>
              <a:gd name="connsiteX41" fmla="*/ 2059362 w 2151063"/>
              <a:gd name="connsiteY41" fmla="*/ 943635 h 1182688"/>
              <a:gd name="connsiteX42" fmla="*/ 2074450 w 2151063"/>
              <a:gd name="connsiteY42" fmla="*/ 919409 h 1182688"/>
              <a:gd name="connsiteX43" fmla="*/ 2087155 w 2151063"/>
              <a:gd name="connsiteY43" fmla="*/ 893992 h 1182688"/>
              <a:gd name="connsiteX44" fmla="*/ 2097081 w 2151063"/>
              <a:gd name="connsiteY44" fmla="*/ 867781 h 1182688"/>
              <a:gd name="connsiteX45" fmla="*/ 2105419 w 2151063"/>
              <a:gd name="connsiteY45" fmla="*/ 840379 h 1182688"/>
              <a:gd name="connsiteX46" fmla="*/ 2112566 w 2151063"/>
              <a:gd name="connsiteY46" fmla="*/ 797885 h 1182688"/>
              <a:gd name="connsiteX47" fmla="*/ 2112963 w 2151063"/>
              <a:gd name="connsiteY47" fmla="*/ 739109 h 1182688"/>
              <a:gd name="connsiteX48" fmla="*/ 2103831 w 2151063"/>
              <a:gd name="connsiteY48" fmla="*/ 678744 h 1182688"/>
              <a:gd name="connsiteX49" fmla="*/ 2094699 w 2151063"/>
              <a:gd name="connsiteY49" fmla="*/ 648561 h 1182688"/>
              <a:gd name="connsiteX50" fmla="*/ 2084773 w 2151063"/>
              <a:gd name="connsiteY50" fmla="*/ 621159 h 1182688"/>
              <a:gd name="connsiteX51" fmla="*/ 2059362 w 2151063"/>
              <a:gd name="connsiteY51" fmla="*/ 569928 h 1182688"/>
              <a:gd name="connsiteX52" fmla="*/ 233158 w 2151063"/>
              <a:gd name="connsiteY52" fmla="*/ 230187 h 1182688"/>
              <a:gd name="connsiteX53" fmla="*/ 206541 w 2151063"/>
              <a:gd name="connsiteY53" fmla="*/ 244085 h 1182688"/>
              <a:gd name="connsiteX54" fmla="*/ 158870 w 2151063"/>
              <a:gd name="connsiteY54" fmla="*/ 277836 h 1182688"/>
              <a:gd name="connsiteX55" fmla="*/ 117952 w 2151063"/>
              <a:gd name="connsiteY55" fmla="*/ 317146 h 1182688"/>
              <a:gd name="connsiteX56" fmla="*/ 84980 w 2151063"/>
              <a:gd name="connsiteY56" fmla="*/ 362810 h 1182688"/>
              <a:gd name="connsiteX57" fmla="*/ 59953 w 2151063"/>
              <a:gd name="connsiteY57" fmla="*/ 412444 h 1182688"/>
              <a:gd name="connsiteX58" fmla="*/ 43268 w 2151063"/>
              <a:gd name="connsiteY58" fmla="*/ 466446 h 1182688"/>
              <a:gd name="connsiteX59" fmla="*/ 34925 w 2151063"/>
              <a:gd name="connsiteY59" fmla="*/ 523624 h 1182688"/>
              <a:gd name="connsiteX60" fmla="*/ 36117 w 2151063"/>
              <a:gd name="connsiteY60" fmla="*/ 582788 h 1182688"/>
              <a:gd name="connsiteX61" fmla="*/ 40090 w 2151063"/>
              <a:gd name="connsiteY61" fmla="*/ 613363 h 1182688"/>
              <a:gd name="connsiteX62" fmla="*/ 46446 w 2151063"/>
              <a:gd name="connsiteY62" fmla="*/ 643143 h 1182688"/>
              <a:gd name="connsiteX63" fmla="*/ 65117 w 2151063"/>
              <a:gd name="connsiteY63" fmla="*/ 699528 h 1182688"/>
              <a:gd name="connsiteX64" fmla="*/ 91336 w 2151063"/>
              <a:gd name="connsiteY64" fmla="*/ 753133 h 1182688"/>
              <a:gd name="connsiteX65" fmla="*/ 123514 w 2151063"/>
              <a:gd name="connsiteY65" fmla="*/ 802767 h 1182688"/>
              <a:gd name="connsiteX66" fmla="*/ 162446 w 2151063"/>
              <a:gd name="connsiteY66" fmla="*/ 848430 h 1182688"/>
              <a:gd name="connsiteX67" fmla="*/ 205350 w 2151063"/>
              <a:gd name="connsiteY67" fmla="*/ 889726 h 1182688"/>
              <a:gd name="connsiteX68" fmla="*/ 252226 w 2151063"/>
              <a:gd name="connsiteY68" fmla="*/ 927051 h 1182688"/>
              <a:gd name="connsiteX69" fmla="*/ 302281 w 2151063"/>
              <a:gd name="connsiteY69" fmla="*/ 959611 h 1182688"/>
              <a:gd name="connsiteX70" fmla="*/ 328103 w 2151063"/>
              <a:gd name="connsiteY70" fmla="*/ 973906 h 1182688"/>
              <a:gd name="connsiteX71" fmla="*/ 356308 w 2151063"/>
              <a:gd name="connsiteY71" fmla="*/ 988994 h 1182688"/>
              <a:gd name="connsiteX72" fmla="*/ 414706 w 2151063"/>
              <a:gd name="connsiteY72" fmla="*/ 1014010 h 1182688"/>
              <a:gd name="connsiteX73" fmla="*/ 444500 w 2151063"/>
              <a:gd name="connsiteY73" fmla="*/ 1025525 h 1182688"/>
              <a:gd name="connsiteX74" fmla="*/ 419076 w 2151063"/>
              <a:gd name="connsiteY74" fmla="*/ 1013613 h 1182688"/>
              <a:gd name="connsiteX75" fmla="*/ 371007 w 2151063"/>
              <a:gd name="connsiteY75" fmla="*/ 988597 h 1182688"/>
              <a:gd name="connsiteX76" fmla="*/ 347171 w 2151063"/>
              <a:gd name="connsiteY76" fmla="*/ 973906 h 1182688"/>
              <a:gd name="connsiteX77" fmla="*/ 322541 w 2151063"/>
              <a:gd name="connsiteY77" fmla="*/ 958420 h 1182688"/>
              <a:gd name="connsiteX78" fmla="*/ 274473 w 2151063"/>
              <a:gd name="connsiteY78" fmla="*/ 922683 h 1182688"/>
              <a:gd name="connsiteX79" fmla="*/ 229583 w 2151063"/>
              <a:gd name="connsiteY79" fmla="*/ 882579 h 1182688"/>
              <a:gd name="connsiteX80" fmla="*/ 189459 w 2151063"/>
              <a:gd name="connsiteY80" fmla="*/ 838106 h 1182688"/>
              <a:gd name="connsiteX81" fmla="*/ 154103 w 2151063"/>
              <a:gd name="connsiteY81" fmla="*/ 790458 h 1182688"/>
              <a:gd name="connsiteX82" fmla="*/ 124706 w 2151063"/>
              <a:gd name="connsiteY82" fmla="*/ 738838 h 1182688"/>
              <a:gd name="connsiteX83" fmla="*/ 102062 w 2151063"/>
              <a:gd name="connsiteY83" fmla="*/ 683645 h 1182688"/>
              <a:gd name="connsiteX84" fmla="*/ 86966 w 2151063"/>
              <a:gd name="connsiteY84" fmla="*/ 625672 h 1182688"/>
              <a:gd name="connsiteX85" fmla="*/ 83391 w 2151063"/>
              <a:gd name="connsiteY85" fmla="*/ 595892 h 1182688"/>
              <a:gd name="connsiteX86" fmla="*/ 81405 w 2151063"/>
              <a:gd name="connsiteY86" fmla="*/ 569685 h 1182688"/>
              <a:gd name="connsiteX87" fmla="*/ 83391 w 2151063"/>
              <a:gd name="connsiteY87" fmla="*/ 518462 h 1182688"/>
              <a:gd name="connsiteX88" fmla="*/ 92131 w 2151063"/>
              <a:gd name="connsiteY88" fmla="*/ 468828 h 1182688"/>
              <a:gd name="connsiteX89" fmla="*/ 106829 w 2151063"/>
              <a:gd name="connsiteY89" fmla="*/ 419591 h 1182688"/>
              <a:gd name="connsiteX90" fmla="*/ 127089 w 2151063"/>
              <a:gd name="connsiteY90" fmla="*/ 373531 h 1182688"/>
              <a:gd name="connsiteX91" fmla="*/ 152117 w 2151063"/>
              <a:gd name="connsiteY91" fmla="*/ 329058 h 1182688"/>
              <a:gd name="connsiteX92" fmla="*/ 181911 w 2151063"/>
              <a:gd name="connsiteY92" fmla="*/ 287366 h 1182688"/>
              <a:gd name="connsiteX93" fmla="*/ 215281 w 2151063"/>
              <a:gd name="connsiteY93" fmla="*/ 248452 h 1182688"/>
              <a:gd name="connsiteX94" fmla="*/ 950292 w 2151063"/>
              <a:gd name="connsiteY94" fmla="*/ 112712 h 1182688"/>
              <a:gd name="connsiteX95" fmla="*/ 822075 w 2151063"/>
              <a:gd name="connsiteY95" fmla="*/ 115489 h 1182688"/>
              <a:gd name="connsiteX96" fmla="*/ 758561 w 2151063"/>
              <a:gd name="connsiteY96" fmla="*/ 119456 h 1182688"/>
              <a:gd name="connsiteX97" fmla="*/ 705369 w 2151063"/>
              <a:gd name="connsiteY97" fmla="*/ 124217 h 1182688"/>
              <a:gd name="connsiteX98" fmla="*/ 597397 w 2151063"/>
              <a:gd name="connsiteY98" fmla="*/ 136118 h 1182688"/>
              <a:gd name="connsiteX99" fmla="*/ 488631 w 2151063"/>
              <a:gd name="connsiteY99" fmla="*/ 153574 h 1182688"/>
              <a:gd name="connsiteX100" fmla="*/ 381849 w 2151063"/>
              <a:gd name="connsiteY100" fmla="*/ 178170 h 1182688"/>
              <a:gd name="connsiteX101" fmla="*/ 329848 w 2151063"/>
              <a:gd name="connsiteY101" fmla="*/ 193643 h 1182688"/>
              <a:gd name="connsiteX102" fmla="*/ 309206 w 2151063"/>
              <a:gd name="connsiteY102" fmla="*/ 208321 h 1182688"/>
              <a:gd name="connsiteX103" fmla="*/ 270304 w 2151063"/>
              <a:gd name="connsiteY103" fmla="*/ 239662 h 1182688"/>
              <a:gd name="connsiteX104" fmla="*/ 234181 w 2151063"/>
              <a:gd name="connsiteY104" fmla="*/ 274970 h 1182688"/>
              <a:gd name="connsiteX105" fmla="*/ 201631 w 2151063"/>
              <a:gd name="connsiteY105" fmla="*/ 313848 h 1182688"/>
              <a:gd name="connsiteX106" fmla="*/ 186943 w 2151063"/>
              <a:gd name="connsiteY106" fmla="*/ 334874 h 1182688"/>
              <a:gd name="connsiteX107" fmla="*/ 169080 w 2151063"/>
              <a:gd name="connsiteY107" fmla="*/ 362248 h 1182688"/>
              <a:gd name="connsiteX108" fmla="*/ 142087 w 2151063"/>
              <a:gd name="connsiteY108" fmla="*/ 418185 h 1182688"/>
              <a:gd name="connsiteX109" fmla="*/ 124621 w 2151063"/>
              <a:gd name="connsiteY109" fmla="*/ 475709 h 1182688"/>
              <a:gd name="connsiteX110" fmla="*/ 115888 w 2151063"/>
              <a:gd name="connsiteY110" fmla="*/ 534423 h 1182688"/>
              <a:gd name="connsiteX111" fmla="*/ 115888 w 2151063"/>
              <a:gd name="connsiteY111" fmla="*/ 593534 h 1182688"/>
              <a:gd name="connsiteX112" fmla="*/ 125415 w 2151063"/>
              <a:gd name="connsiteY112" fmla="*/ 652249 h 1182688"/>
              <a:gd name="connsiteX113" fmla="*/ 144469 w 2151063"/>
              <a:gd name="connsiteY113" fmla="*/ 709773 h 1182688"/>
              <a:gd name="connsiteX114" fmla="*/ 172256 w 2151063"/>
              <a:gd name="connsiteY114" fmla="*/ 765313 h 1182688"/>
              <a:gd name="connsiteX115" fmla="*/ 189722 w 2151063"/>
              <a:gd name="connsiteY115" fmla="*/ 792290 h 1182688"/>
              <a:gd name="connsiteX116" fmla="*/ 209570 w 2151063"/>
              <a:gd name="connsiteY116" fmla="*/ 818870 h 1182688"/>
              <a:gd name="connsiteX117" fmla="*/ 252044 w 2151063"/>
              <a:gd name="connsiteY117" fmla="*/ 866080 h 1182688"/>
              <a:gd name="connsiteX118" fmla="*/ 300076 w 2151063"/>
              <a:gd name="connsiteY118" fmla="*/ 908132 h 1182688"/>
              <a:gd name="connsiteX119" fmla="*/ 352077 w 2151063"/>
              <a:gd name="connsiteY119" fmla="*/ 944630 h 1182688"/>
              <a:gd name="connsiteX120" fmla="*/ 407651 w 2151063"/>
              <a:gd name="connsiteY120" fmla="*/ 976764 h 1182688"/>
              <a:gd name="connsiteX121" fmla="*/ 465210 w 2151063"/>
              <a:gd name="connsiteY121" fmla="*/ 1004931 h 1182688"/>
              <a:gd name="connsiteX122" fmla="*/ 524754 w 2151063"/>
              <a:gd name="connsiteY122" fmla="*/ 1029131 h 1182688"/>
              <a:gd name="connsiteX123" fmla="*/ 585488 w 2151063"/>
              <a:gd name="connsiteY123" fmla="*/ 1050157 h 1182688"/>
              <a:gd name="connsiteX124" fmla="*/ 616054 w 2151063"/>
              <a:gd name="connsiteY124" fmla="*/ 1059281 h 1182688"/>
              <a:gd name="connsiteX125" fmla="*/ 666467 w 2151063"/>
              <a:gd name="connsiteY125" fmla="*/ 1074753 h 1182688"/>
              <a:gd name="connsiteX126" fmla="*/ 717675 w 2151063"/>
              <a:gd name="connsiteY126" fmla="*/ 1089432 h 1182688"/>
              <a:gd name="connsiteX127" fmla="*/ 795875 w 2151063"/>
              <a:gd name="connsiteY127" fmla="*/ 1098953 h 1182688"/>
              <a:gd name="connsiteX128" fmla="*/ 873282 w 2151063"/>
              <a:gd name="connsiteY128" fmla="*/ 1105697 h 1182688"/>
              <a:gd name="connsiteX129" fmla="*/ 943940 w 2151063"/>
              <a:gd name="connsiteY129" fmla="*/ 1111251 h 1182688"/>
              <a:gd name="connsiteX130" fmla="*/ 1085654 w 2151063"/>
              <a:gd name="connsiteY130" fmla="*/ 1116012 h 1182688"/>
              <a:gd name="connsiteX131" fmla="*/ 1227765 w 2151063"/>
              <a:gd name="connsiteY131" fmla="*/ 1113632 h 1182688"/>
              <a:gd name="connsiteX132" fmla="*/ 1369081 w 2151063"/>
              <a:gd name="connsiteY132" fmla="*/ 1103714 h 1182688"/>
              <a:gd name="connsiteX133" fmla="*/ 1440136 w 2151063"/>
              <a:gd name="connsiteY133" fmla="*/ 1096176 h 1182688"/>
              <a:gd name="connsiteX134" fmla="*/ 1498886 w 2151063"/>
              <a:gd name="connsiteY134" fmla="*/ 1089432 h 1182688"/>
              <a:gd name="connsiteX135" fmla="*/ 1589392 w 2151063"/>
              <a:gd name="connsiteY135" fmla="*/ 1075944 h 1182688"/>
              <a:gd name="connsiteX136" fmla="*/ 1650127 w 2151063"/>
              <a:gd name="connsiteY136" fmla="*/ 1064439 h 1182688"/>
              <a:gd name="connsiteX137" fmla="*/ 1709670 w 2151063"/>
              <a:gd name="connsiteY137" fmla="*/ 1050554 h 1182688"/>
              <a:gd name="connsiteX138" fmla="*/ 1768420 w 2151063"/>
              <a:gd name="connsiteY138" fmla="*/ 1032701 h 1182688"/>
              <a:gd name="connsiteX139" fmla="*/ 1824391 w 2151063"/>
              <a:gd name="connsiteY139" fmla="*/ 1010088 h 1182688"/>
              <a:gd name="connsiteX140" fmla="*/ 1877980 w 2151063"/>
              <a:gd name="connsiteY140" fmla="*/ 981921 h 1182688"/>
              <a:gd name="connsiteX141" fmla="*/ 1902988 w 2151063"/>
              <a:gd name="connsiteY141" fmla="*/ 965259 h 1182688"/>
              <a:gd name="connsiteX142" fmla="*/ 1916485 w 2151063"/>
              <a:gd name="connsiteY142" fmla="*/ 956135 h 1182688"/>
              <a:gd name="connsiteX143" fmla="*/ 1941890 w 2151063"/>
              <a:gd name="connsiteY143" fmla="*/ 935109 h 1182688"/>
              <a:gd name="connsiteX144" fmla="*/ 1963723 w 2151063"/>
              <a:gd name="connsiteY144" fmla="*/ 912099 h 1182688"/>
              <a:gd name="connsiteX145" fmla="*/ 1982777 w 2151063"/>
              <a:gd name="connsiteY145" fmla="*/ 887899 h 1182688"/>
              <a:gd name="connsiteX146" fmla="*/ 1999449 w 2151063"/>
              <a:gd name="connsiteY146" fmla="*/ 862113 h 1182688"/>
              <a:gd name="connsiteX147" fmla="*/ 2013342 w 2151063"/>
              <a:gd name="connsiteY147" fmla="*/ 834739 h 1182688"/>
              <a:gd name="connsiteX148" fmla="*/ 2024457 w 2151063"/>
              <a:gd name="connsiteY148" fmla="*/ 806572 h 1182688"/>
              <a:gd name="connsiteX149" fmla="*/ 2032793 w 2151063"/>
              <a:gd name="connsiteY149" fmla="*/ 777612 h 1182688"/>
              <a:gd name="connsiteX150" fmla="*/ 2038351 w 2151063"/>
              <a:gd name="connsiteY150" fmla="*/ 747858 h 1182688"/>
              <a:gd name="connsiteX151" fmla="*/ 2041526 w 2151063"/>
              <a:gd name="connsiteY151" fmla="*/ 717707 h 1182688"/>
              <a:gd name="connsiteX152" fmla="*/ 2041526 w 2151063"/>
              <a:gd name="connsiteY152" fmla="*/ 671291 h 1182688"/>
              <a:gd name="connsiteX153" fmla="*/ 2032396 w 2151063"/>
              <a:gd name="connsiteY153" fmla="*/ 609403 h 1182688"/>
              <a:gd name="connsiteX154" fmla="*/ 2013342 w 2151063"/>
              <a:gd name="connsiteY154" fmla="*/ 548705 h 1182688"/>
              <a:gd name="connsiteX155" fmla="*/ 1999846 w 2151063"/>
              <a:gd name="connsiteY155" fmla="*/ 519745 h 1182688"/>
              <a:gd name="connsiteX156" fmla="*/ 1988731 w 2151063"/>
              <a:gd name="connsiteY156" fmla="*/ 497925 h 1182688"/>
              <a:gd name="connsiteX157" fmla="*/ 1962929 w 2151063"/>
              <a:gd name="connsiteY157" fmla="*/ 456667 h 1182688"/>
              <a:gd name="connsiteX158" fmla="*/ 1948241 w 2151063"/>
              <a:gd name="connsiteY158" fmla="*/ 437227 h 1182688"/>
              <a:gd name="connsiteX159" fmla="*/ 1925615 w 2151063"/>
              <a:gd name="connsiteY159" fmla="*/ 417788 h 1182688"/>
              <a:gd name="connsiteX160" fmla="*/ 1877980 w 2151063"/>
              <a:gd name="connsiteY160" fmla="*/ 381687 h 1182688"/>
              <a:gd name="connsiteX161" fmla="*/ 1827963 w 2151063"/>
              <a:gd name="connsiteY161" fmla="*/ 348759 h 1182688"/>
              <a:gd name="connsiteX162" fmla="*/ 1776756 w 2151063"/>
              <a:gd name="connsiteY162" fmla="*/ 319005 h 1182688"/>
              <a:gd name="connsiteX163" fmla="*/ 1750954 w 2151063"/>
              <a:gd name="connsiteY163" fmla="*/ 305120 h 1182688"/>
              <a:gd name="connsiteX164" fmla="*/ 1722373 w 2151063"/>
              <a:gd name="connsiteY164" fmla="*/ 290838 h 1182688"/>
              <a:gd name="connsiteX165" fmla="*/ 1664417 w 2151063"/>
              <a:gd name="connsiteY165" fmla="*/ 263068 h 1182688"/>
              <a:gd name="connsiteX166" fmla="*/ 1575896 w 2151063"/>
              <a:gd name="connsiteY166" fmla="*/ 225777 h 1182688"/>
              <a:gd name="connsiteX167" fmla="*/ 1454824 w 2151063"/>
              <a:gd name="connsiteY167" fmla="*/ 185708 h 1182688"/>
              <a:gd name="connsiteX168" fmla="*/ 1330973 w 2151063"/>
              <a:gd name="connsiteY168" fmla="*/ 154367 h 1182688"/>
              <a:gd name="connsiteX169" fmla="*/ 1205535 w 2151063"/>
              <a:gd name="connsiteY169" fmla="*/ 132548 h 1182688"/>
              <a:gd name="connsiteX170" fmla="*/ 1077715 w 2151063"/>
              <a:gd name="connsiteY170" fmla="*/ 118663 h 1182688"/>
              <a:gd name="connsiteX171" fmla="*/ 970360 w 2151063"/>
              <a:gd name="connsiteY171" fmla="*/ 31750 h 1182688"/>
              <a:gd name="connsiteX172" fmla="*/ 905670 w 2151063"/>
              <a:gd name="connsiteY172" fmla="*/ 32146 h 1182688"/>
              <a:gd name="connsiteX173" fmla="*/ 840582 w 2151063"/>
              <a:gd name="connsiteY173" fmla="*/ 35712 h 1182688"/>
              <a:gd name="connsiteX174" fmla="*/ 775891 w 2151063"/>
              <a:gd name="connsiteY174" fmla="*/ 41654 h 1182688"/>
              <a:gd name="connsiteX175" fmla="*/ 711994 w 2151063"/>
              <a:gd name="connsiteY175" fmla="*/ 51559 h 1182688"/>
              <a:gd name="connsiteX176" fmla="*/ 648098 w 2151063"/>
              <a:gd name="connsiteY176" fmla="*/ 64236 h 1182688"/>
              <a:gd name="connsiteX177" fmla="*/ 616744 w 2151063"/>
              <a:gd name="connsiteY177" fmla="*/ 71764 h 1182688"/>
              <a:gd name="connsiteX178" fmla="*/ 574279 w 2151063"/>
              <a:gd name="connsiteY178" fmla="*/ 82856 h 1182688"/>
              <a:gd name="connsiteX179" fmla="*/ 490538 w 2151063"/>
              <a:gd name="connsiteY179" fmla="*/ 110985 h 1182688"/>
              <a:gd name="connsiteX180" fmla="*/ 449263 w 2151063"/>
              <a:gd name="connsiteY180" fmla="*/ 128020 h 1182688"/>
              <a:gd name="connsiteX181" fmla="*/ 508794 w 2151063"/>
              <a:gd name="connsiteY181" fmla="*/ 115739 h 1182688"/>
              <a:gd name="connsiteX182" fmla="*/ 629048 w 2151063"/>
              <a:gd name="connsiteY182" fmla="*/ 96326 h 1182688"/>
              <a:gd name="connsiteX183" fmla="*/ 750491 w 2151063"/>
              <a:gd name="connsiteY183" fmla="*/ 83253 h 1182688"/>
              <a:gd name="connsiteX184" fmla="*/ 872729 w 2151063"/>
              <a:gd name="connsiteY184" fmla="*/ 77310 h 1182688"/>
              <a:gd name="connsiteX185" fmla="*/ 933451 w 2151063"/>
              <a:gd name="connsiteY185" fmla="*/ 76914 h 1182688"/>
              <a:gd name="connsiteX186" fmla="*/ 1003301 w 2151063"/>
              <a:gd name="connsiteY186" fmla="*/ 77706 h 1182688"/>
              <a:gd name="connsiteX187" fmla="*/ 1142207 w 2151063"/>
              <a:gd name="connsiteY187" fmla="*/ 87611 h 1182688"/>
              <a:gd name="connsiteX188" fmla="*/ 1245395 w 2151063"/>
              <a:gd name="connsiteY188" fmla="*/ 101873 h 1182688"/>
              <a:gd name="connsiteX189" fmla="*/ 1314451 w 2151063"/>
              <a:gd name="connsiteY189" fmla="*/ 114154 h 1182688"/>
              <a:gd name="connsiteX190" fmla="*/ 1382317 w 2151063"/>
              <a:gd name="connsiteY190" fmla="*/ 129209 h 1182688"/>
              <a:gd name="connsiteX191" fmla="*/ 1449785 w 2151063"/>
              <a:gd name="connsiteY191" fmla="*/ 146640 h 1182688"/>
              <a:gd name="connsiteX192" fmla="*/ 1483123 w 2151063"/>
              <a:gd name="connsiteY192" fmla="*/ 156148 h 1182688"/>
              <a:gd name="connsiteX193" fmla="*/ 1547417 w 2151063"/>
              <a:gd name="connsiteY193" fmla="*/ 176750 h 1182688"/>
              <a:gd name="connsiteX194" fmla="*/ 1643064 w 2151063"/>
              <a:gd name="connsiteY194" fmla="*/ 213197 h 1182688"/>
              <a:gd name="connsiteX195" fmla="*/ 1705770 w 2151063"/>
              <a:gd name="connsiteY195" fmla="*/ 240533 h 1182688"/>
              <a:gd name="connsiteX196" fmla="*/ 1736726 w 2151063"/>
              <a:gd name="connsiteY196" fmla="*/ 255588 h 1182688"/>
              <a:gd name="connsiteX197" fmla="*/ 1709342 w 2151063"/>
              <a:gd name="connsiteY197" fmla="*/ 238949 h 1182688"/>
              <a:gd name="connsiteX198" fmla="*/ 1653382 w 2151063"/>
              <a:gd name="connsiteY198" fmla="*/ 208047 h 1182688"/>
              <a:gd name="connsiteX199" fmla="*/ 1625601 w 2151063"/>
              <a:gd name="connsiteY199" fmla="*/ 193785 h 1182688"/>
              <a:gd name="connsiteX200" fmla="*/ 1596232 w 2151063"/>
              <a:gd name="connsiteY200" fmla="*/ 179523 h 1182688"/>
              <a:gd name="connsiteX201" fmla="*/ 1537495 w 2151063"/>
              <a:gd name="connsiteY201" fmla="*/ 152583 h 1182688"/>
              <a:gd name="connsiteX202" fmla="*/ 1477567 w 2151063"/>
              <a:gd name="connsiteY202" fmla="*/ 128416 h 1182688"/>
              <a:gd name="connsiteX203" fmla="*/ 1416448 w 2151063"/>
              <a:gd name="connsiteY203" fmla="*/ 107023 h 1182688"/>
              <a:gd name="connsiteX204" fmla="*/ 1354139 w 2151063"/>
              <a:gd name="connsiteY204" fmla="*/ 88007 h 1182688"/>
              <a:gd name="connsiteX205" fmla="*/ 1291432 w 2151063"/>
              <a:gd name="connsiteY205" fmla="*/ 72160 h 1182688"/>
              <a:gd name="connsiteX206" fmla="*/ 1227932 w 2151063"/>
              <a:gd name="connsiteY206" fmla="*/ 58294 h 1182688"/>
              <a:gd name="connsiteX207" fmla="*/ 1163638 w 2151063"/>
              <a:gd name="connsiteY207" fmla="*/ 47597 h 1182688"/>
              <a:gd name="connsiteX208" fmla="*/ 1099345 w 2151063"/>
              <a:gd name="connsiteY208" fmla="*/ 39277 h 1182688"/>
              <a:gd name="connsiteX209" fmla="*/ 1034654 w 2151063"/>
              <a:gd name="connsiteY209" fmla="*/ 34127 h 1182688"/>
              <a:gd name="connsiteX210" fmla="*/ 976240 w 2151063"/>
              <a:gd name="connsiteY210" fmla="*/ 0 h 1182688"/>
              <a:gd name="connsiteX211" fmla="*/ 1045347 w 2151063"/>
              <a:gd name="connsiteY211" fmla="*/ 3172 h 1182688"/>
              <a:gd name="connsiteX212" fmla="*/ 1114851 w 2151063"/>
              <a:gd name="connsiteY212" fmla="*/ 8723 h 1182688"/>
              <a:gd name="connsiteX213" fmla="*/ 1183959 w 2151063"/>
              <a:gd name="connsiteY213" fmla="*/ 18238 h 1182688"/>
              <a:gd name="connsiteX214" fmla="*/ 1252669 w 2151063"/>
              <a:gd name="connsiteY214" fmla="*/ 30529 h 1182688"/>
              <a:gd name="connsiteX215" fmla="*/ 1321379 w 2151063"/>
              <a:gd name="connsiteY215" fmla="*/ 45198 h 1182688"/>
              <a:gd name="connsiteX216" fmla="*/ 1389295 w 2151063"/>
              <a:gd name="connsiteY216" fmla="*/ 63833 h 1182688"/>
              <a:gd name="connsiteX217" fmla="*/ 1455622 w 2151063"/>
              <a:gd name="connsiteY217" fmla="*/ 85242 h 1182688"/>
              <a:gd name="connsiteX218" fmla="*/ 1521154 w 2151063"/>
              <a:gd name="connsiteY218" fmla="*/ 109427 h 1182688"/>
              <a:gd name="connsiteX219" fmla="*/ 1585496 w 2151063"/>
              <a:gd name="connsiteY219" fmla="*/ 136784 h 1182688"/>
              <a:gd name="connsiteX220" fmla="*/ 1647851 w 2151063"/>
              <a:gd name="connsiteY220" fmla="*/ 166916 h 1182688"/>
              <a:gd name="connsiteX221" fmla="*/ 1707823 w 2151063"/>
              <a:gd name="connsiteY221" fmla="*/ 200617 h 1182688"/>
              <a:gd name="connsiteX222" fmla="*/ 1766604 w 2151063"/>
              <a:gd name="connsiteY222" fmla="*/ 237093 h 1182688"/>
              <a:gd name="connsiteX223" fmla="*/ 1822605 w 2151063"/>
              <a:gd name="connsiteY223" fmla="*/ 275947 h 1182688"/>
              <a:gd name="connsiteX224" fmla="*/ 1849613 w 2151063"/>
              <a:gd name="connsiteY224" fmla="*/ 296961 h 1182688"/>
              <a:gd name="connsiteX225" fmla="*/ 1875826 w 2151063"/>
              <a:gd name="connsiteY225" fmla="*/ 317974 h 1182688"/>
              <a:gd name="connsiteX226" fmla="*/ 1924280 w 2151063"/>
              <a:gd name="connsiteY226" fmla="*/ 364362 h 1182688"/>
              <a:gd name="connsiteX227" fmla="*/ 1946919 w 2151063"/>
              <a:gd name="connsiteY227" fmla="*/ 388943 h 1182688"/>
              <a:gd name="connsiteX228" fmla="*/ 1957642 w 2151063"/>
              <a:gd name="connsiteY228" fmla="*/ 398458 h 1182688"/>
              <a:gd name="connsiteX229" fmla="*/ 1968366 w 2151063"/>
              <a:gd name="connsiteY229" fmla="*/ 407577 h 1182688"/>
              <a:gd name="connsiteX230" fmla="*/ 1991004 w 2151063"/>
              <a:gd name="connsiteY230" fmla="*/ 428194 h 1182688"/>
              <a:gd name="connsiteX231" fmla="*/ 2032707 w 2151063"/>
              <a:gd name="connsiteY231" fmla="*/ 472203 h 1182688"/>
              <a:gd name="connsiteX232" fmla="*/ 2069247 w 2151063"/>
              <a:gd name="connsiteY232" fmla="*/ 520177 h 1182688"/>
              <a:gd name="connsiteX233" fmla="*/ 2100226 w 2151063"/>
              <a:gd name="connsiteY233" fmla="*/ 572115 h 1182688"/>
              <a:gd name="connsiteX234" fmla="*/ 2124850 w 2151063"/>
              <a:gd name="connsiteY234" fmla="*/ 626432 h 1182688"/>
              <a:gd name="connsiteX235" fmla="*/ 2142325 w 2151063"/>
              <a:gd name="connsiteY235" fmla="*/ 683525 h 1182688"/>
              <a:gd name="connsiteX236" fmla="*/ 2151063 w 2151063"/>
              <a:gd name="connsiteY236" fmla="*/ 742600 h 1182688"/>
              <a:gd name="connsiteX237" fmla="*/ 2151063 w 2151063"/>
              <a:gd name="connsiteY237" fmla="*/ 803261 h 1182688"/>
              <a:gd name="connsiteX238" fmla="*/ 2147091 w 2151063"/>
              <a:gd name="connsiteY238" fmla="*/ 834186 h 1182688"/>
              <a:gd name="connsiteX239" fmla="*/ 2144311 w 2151063"/>
              <a:gd name="connsiteY239" fmla="*/ 848855 h 1182688"/>
              <a:gd name="connsiteX240" fmla="*/ 2136765 w 2151063"/>
              <a:gd name="connsiteY240" fmla="*/ 878195 h 1182688"/>
              <a:gd name="connsiteX241" fmla="*/ 2126439 w 2151063"/>
              <a:gd name="connsiteY241" fmla="*/ 905551 h 1182688"/>
              <a:gd name="connsiteX242" fmla="*/ 2114524 w 2151063"/>
              <a:gd name="connsiteY242" fmla="*/ 931322 h 1182688"/>
              <a:gd name="connsiteX243" fmla="*/ 2092282 w 2151063"/>
              <a:gd name="connsiteY243" fmla="*/ 966609 h 1182688"/>
              <a:gd name="connsiteX244" fmla="*/ 2055743 w 2151063"/>
              <a:gd name="connsiteY244" fmla="*/ 1008239 h 1182688"/>
              <a:gd name="connsiteX245" fmla="*/ 2013246 w 2151063"/>
              <a:gd name="connsiteY245" fmla="*/ 1043921 h 1182688"/>
              <a:gd name="connsiteX246" fmla="*/ 1964791 w 2151063"/>
              <a:gd name="connsiteY246" fmla="*/ 1074054 h 1182688"/>
              <a:gd name="connsiteX247" fmla="*/ 1912762 w 2151063"/>
              <a:gd name="connsiteY247" fmla="*/ 1098239 h 1182688"/>
              <a:gd name="connsiteX248" fmla="*/ 1857556 w 2151063"/>
              <a:gd name="connsiteY248" fmla="*/ 1117666 h 1182688"/>
              <a:gd name="connsiteX249" fmla="*/ 1829754 w 2151063"/>
              <a:gd name="connsiteY249" fmla="*/ 1125596 h 1182688"/>
              <a:gd name="connsiteX250" fmla="*/ 1792817 w 2151063"/>
              <a:gd name="connsiteY250" fmla="*/ 1134318 h 1182688"/>
              <a:gd name="connsiteX251" fmla="*/ 1717753 w 2151063"/>
              <a:gd name="connsiteY251" fmla="*/ 1148988 h 1182688"/>
              <a:gd name="connsiteX252" fmla="*/ 1641894 w 2151063"/>
              <a:gd name="connsiteY252" fmla="*/ 1160882 h 1182688"/>
              <a:gd name="connsiteX253" fmla="*/ 1565240 w 2151063"/>
              <a:gd name="connsiteY253" fmla="*/ 1169208 h 1182688"/>
              <a:gd name="connsiteX254" fmla="*/ 1450061 w 2151063"/>
              <a:gd name="connsiteY254" fmla="*/ 1177930 h 1182688"/>
              <a:gd name="connsiteX255" fmla="*/ 1295960 w 2151063"/>
              <a:gd name="connsiteY255" fmla="*/ 1181895 h 1182688"/>
              <a:gd name="connsiteX256" fmla="*/ 1219704 w 2151063"/>
              <a:gd name="connsiteY256" fmla="*/ 1182688 h 1182688"/>
              <a:gd name="connsiteX257" fmla="*/ 1137093 w 2151063"/>
              <a:gd name="connsiteY257" fmla="*/ 1182688 h 1182688"/>
              <a:gd name="connsiteX258" fmla="*/ 971076 w 2151063"/>
              <a:gd name="connsiteY258" fmla="*/ 1177930 h 1182688"/>
              <a:gd name="connsiteX259" fmla="*/ 723243 w 2151063"/>
              <a:gd name="connsiteY259" fmla="*/ 1163657 h 1182688"/>
              <a:gd name="connsiteX260" fmla="*/ 558021 w 2151063"/>
              <a:gd name="connsiteY260" fmla="*/ 1150177 h 1182688"/>
              <a:gd name="connsiteX261" fmla="*/ 552064 w 2151063"/>
              <a:gd name="connsiteY261" fmla="*/ 1148988 h 1182688"/>
              <a:gd name="connsiteX262" fmla="*/ 546504 w 2151063"/>
              <a:gd name="connsiteY262" fmla="*/ 1141851 h 1182688"/>
              <a:gd name="connsiteX263" fmla="*/ 546504 w 2151063"/>
              <a:gd name="connsiteY263" fmla="*/ 1132732 h 1182688"/>
              <a:gd name="connsiteX264" fmla="*/ 552064 w 2151063"/>
              <a:gd name="connsiteY264" fmla="*/ 1125992 h 1182688"/>
              <a:gd name="connsiteX265" fmla="*/ 558021 w 2151063"/>
              <a:gd name="connsiteY265" fmla="*/ 1125596 h 1182688"/>
              <a:gd name="connsiteX266" fmla="*/ 679555 w 2151063"/>
              <a:gd name="connsiteY266" fmla="*/ 1131146 h 1182688"/>
              <a:gd name="connsiteX267" fmla="*/ 801486 w 2151063"/>
              <a:gd name="connsiteY267" fmla="*/ 1136697 h 1182688"/>
              <a:gd name="connsiteX268" fmla="*/ 774081 w 2151063"/>
              <a:gd name="connsiteY268" fmla="*/ 1130750 h 1182688"/>
              <a:gd name="connsiteX269" fmla="*/ 747471 w 2151063"/>
              <a:gd name="connsiteY269" fmla="*/ 1124010 h 1182688"/>
              <a:gd name="connsiteX270" fmla="*/ 680349 w 2151063"/>
              <a:gd name="connsiteY270" fmla="*/ 1114494 h 1182688"/>
              <a:gd name="connsiteX271" fmla="*/ 614419 w 2151063"/>
              <a:gd name="connsiteY271" fmla="*/ 1102996 h 1182688"/>
              <a:gd name="connsiteX272" fmla="*/ 581057 w 2151063"/>
              <a:gd name="connsiteY272" fmla="*/ 1096256 h 1182688"/>
              <a:gd name="connsiteX273" fmla="*/ 515127 w 2151063"/>
              <a:gd name="connsiteY273" fmla="*/ 1079604 h 1182688"/>
              <a:gd name="connsiteX274" fmla="*/ 450389 w 2151063"/>
              <a:gd name="connsiteY274" fmla="*/ 1060177 h 1182688"/>
              <a:gd name="connsiteX275" fmla="*/ 386445 w 2151063"/>
              <a:gd name="connsiteY275" fmla="*/ 1036388 h 1182688"/>
              <a:gd name="connsiteX276" fmla="*/ 325281 w 2151063"/>
              <a:gd name="connsiteY276" fmla="*/ 1007842 h 1182688"/>
              <a:gd name="connsiteX277" fmla="*/ 266500 w 2151063"/>
              <a:gd name="connsiteY277" fmla="*/ 974935 h 1182688"/>
              <a:gd name="connsiteX278" fmla="*/ 210896 w 2151063"/>
              <a:gd name="connsiteY278" fmla="*/ 936476 h 1182688"/>
              <a:gd name="connsiteX279" fmla="*/ 159265 w 2151063"/>
              <a:gd name="connsiteY279" fmla="*/ 891675 h 1182688"/>
              <a:gd name="connsiteX280" fmla="*/ 135832 w 2151063"/>
              <a:gd name="connsiteY280" fmla="*/ 867093 h 1182688"/>
              <a:gd name="connsiteX281" fmla="*/ 116370 w 2151063"/>
              <a:gd name="connsiteY281" fmla="*/ 844891 h 1182688"/>
              <a:gd name="connsiteX282" fmla="*/ 80625 w 2151063"/>
              <a:gd name="connsiteY282" fmla="*/ 797710 h 1182688"/>
              <a:gd name="connsiteX283" fmla="*/ 50838 w 2151063"/>
              <a:gd name="connsiteY283" fmla="*/ 746564 h 1182688"/>
              <a:gd name="connsiteX284" fmla="*/ 27802 w 2151063"/>
              <a:gd name="connsiteY284" fmla="*/ 693833 h 1182688"/>
              <a:gd name="connsiteX285" fmla="*/ 11121 w 2151063"/>
              <a:gd name="connsiteY285" fmla="*/ 638326 h 1182688"/>
              <a:gd name="connsiteX286" fmla="*/ 1589 w 2151063"/>
              <a:gd name="connsiteY286" fmla="*/ 581234 h 1182688"/>
              <a:gd name="connsiteX287" fmla="*/ 0 w 2151063"/>
              <a:gd name="connsiteY287" fmla="*/ 523348 h 1182688"/>
              <a:gd name="connsiteX288" fmla="*/ 7149 w 2151063"/>
              <a:gd name="connsiteY288" fmla="*/ 464273 h 1182688"/>
              <a:gd name="connsiteX289" fmla="*/ 14298 w 2151063"/>
              <a:gd name="connsiteY289" fmla="*/ 434934 h 1182688"/>
              <a:gd name="connsiteX290" fmla="*/ 22639 w 2151063"/>
              <a:gd name="connsiteY290" fmla="*/ 406388 h 1182688"/>
              <a:gd name="connsiteX291" fmla="*/ 45674 w 2151063"/>
              <a:gd name="connsiteY291" fmla="*/ 355639 h 1182688"/>
              <a:gd name="connsiteX292" fmla="*/ 75065 w 2151063"/>
              <a:gd name="connsiteY292" fmla="*/ 311630 h 1182688"/>
              <a:gd name="connsiteX293" fmla="*/ 110413 w 2151063"/>
              <a:gd name="connsiteY293" fmla="*/ 272776 h 1182688"/>
              <a:gd name="connsiteX294" fmla="*/ 150527 w 2151063"/>
              <a:gd name="connsiteY294" fmla="*/ 239868 h 1182688"/>
              <a:gd name="connsiteX295" fmla="*/ 195407 w 2151063"/>
              <a:gd name="connsiteY295" fmla="*/ 211718 h 1182688"/>
              <a:gd name="connsiteX296" fmla="*/ 243861 w 2151063"/>
              <a:gd name="connsiteY296" fmla="*/ 188723 h 1182688"/>
              <a:gd name="connsiteX297" fmla="*/ 294699 w 2151063"/>
              <a:gd name="connsiteY297" fmla="*/ 168502 h 1182688"/>
              <a:gd name="connsiteX298" fmla="*/ 320912 w 2151063"/>
              <a:gd name="connsiteY298" fmla="*/ 160573 h 1182688"/>
              <a:gd name="connsiteX299" fmla="*/ 348317 w 2151063"/>
              <a:gd name="connsiteY299" fmla="*/ 143524 h 1182688"/>
              <a:gd name="connsiteX300" fmla="*/ 404317 w 2151063"/>
              <a:gd name="connsiteY300" fmla="*/ 112599 h 1182688"/>
              <a:gd name="connsiteX301" fmla="*/ 462701 w 2151063"/>
              <a:gd name="connsiteY301" fmla="*/ 86432 h 1182688"/>
              <a:gd name="connsiteX302" fmla="*/ 523468 w 2151063"/>
              <a:gd name="connsiteY302" fmla="*/ 64229 h 1182688"/>
              <a:gd name="connsiteX303" fmla="*/ 585029 w 2151063"/>
              <a:gd name="connsiteY303" fmla="*/ 45991 h 1182688"/>
              <a:gd name="connsiteX304" fmla="*/ 647781 w 2151063"/>
              <a:gd name="connsiteY304" fmla="*/ 30925 h 1182688"/>
              <a:gd name="connsiteX305" fmla="*/ 711328 w 2151063"/>
              <a:gd name="connsiteY305" fmla="*/ 19427 h 1182688"/>
              <a:gd name="connsiteX306" fmla="*/ 774478 w 2151063"/>
              <a:gd name="connsiteY306" fmla="*/ 10308 h 1182688"/>
              <a:gd name="connsiteX307" fmla="*/ 805854 w 2151063"/>
              <a:gd name="connsiteY307" fmla="*/ 7137 h 1182688"/>
              <a:gd name="connsiteX308" fmla="*/ 839614 w 2151063"/>
              <a:gd name="connsiteY308" fmla="*/ 4361 h 1182688"/>
              <a:gd name="connsiteX309" fmla="*/ 907927 w 2151063"/>
              <a:gd name="connsiteY309" fmla="*/ 396 h 118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2151063" h="1182688">
                <a:moveTo>
                  <a:pt x="2044671" y="546100"/>
                </a:moveTo>
                <a:lnTo>
                  <a:pt x="2052215" y="567545"/>
                </a:lnTo>
                <a:lnTo>
                  <a:pt x="2064523" y="611628"/>
                </a:lnTo>
                <a:lnTo>
                  <a:pt x="2072464" y="657298"/>
                </a:lnTo>
                <a:lnTo>
                  <a:pt x="2074847" y="704161"/>
                </a:lnTo>
                <a:lnTo>
                  <a:pt x="2073258" y="728386"/>
                </a:lnTo>
                <a:lnTo>
                  <a:pt x="2070876" y="758171"/>
                </a:lnTo>
                <a:lnTo>
                  <a:pt x="2056979" y="813771"/>
                </a:lnTo>
                <a:lnTo>
                  <a:pt x="2034745" y="864207"/>
                </a:lnTo>
                <a:lnTo>
                  <a:pt x="2004966" y="909481"/>
                </a:lnTo>
                <a:lnTo>
                  <a:pt x="1968438" y="949989"/>
                </a:lnTo>
                <a:lnTo>
                  <a:pt x="1926350" y="985731"/>
                </a:lnTo>
                <a:lnTo>
                  <a:pt x="1879102" y="1015913"/>
                </a:lnTo>
                <a:lnTo>
                  <a:pt x="1827882" y="1041330"/>
                </a:lnTo>
                <a:lnTo>
                  <a:pt x="1801280" y="1052053"/>
                </a:lnTo>
                <a:lnTo>
                  <a:pt x="1767928" y="1064364"/>
                </a:lnTo>
                <a:lnTo>
                  <a:pt x="1699239" y="1085015"/>
                </a:lnTo>
                <a:lnTo>
                  <a:pt x="1629358" y="1102092"/>
                </a:lnTo>
                <a:lnTo>
                  <a:pt x="1557889" y="1114801"/>
                </a:lnTo>
                <a:lnTo>
                  <a:pt x="1449892" y="1129892"/>
                </a:lnTo>
                <a:lnTo>
                  <a:pt x="1304969" y="1141012"/>
                </a:lnTo>
                <a:lnTo>
                  <a:pt x="1234692" y="1144189"/>
                </a:lnTo>
                <a:lnTo>
                  <a:pt x="1219604" y="1144586"/>
                </a:lnTo>
                <a:lnTo>
                  <a:pt x="1204913" y="1145380"/>
                </a:lnTo>
                <a:lnTo>
                  <a:pt x="1205310" y="1146969"/>
                </a:lnTo>
                <a:lnTo>
                  <a:pt x="1205310" y="1147763"/>
                </a:lnTo>
                <a:lnTo>
                  <a:pt x="1259309" y="1147366"/>
                </a:lnTo>
                <a:lnTo>
                  <a:pt x="1367306" y="1143792"/>
                </a:lnTo>
                <a:lnTo>
                  <a:pt x="1420908" y="1140615"/>
                </a:lnTo>
                <a:lnTo>
                  <a:pt x="1484832" y="1137040"/>
                </a:lnTo>
                <a:lnTo>
                  <a:pt x="1616256" y="1127906"/>
                </a:lnTo>
                <a:lnTo>
                  <a:pt x="1715915" y="1114404"/>
                </a:lnTo>
                <a:lnTo>
                  <a:pt x="1781031" y="1101298"/>
                </a:lnTo>
                <a:lnTo>
                  <a:pt x="1844558" y="1084618"/>
                </a:lnTo>
                <a:lnTo>
                  <a:pt x="1905307" y="1062379"/>
                </a:lnTo>
                <a:lnTo>
                  <a:pt x="1934291" y="1048876"/>
                </a:lnTo>
                <a:lnTo>
                  <a:pt x="1948982" y="1041727"/>
                </a:lnTo>
                <a:lnTo>
                  <a:pt x="1975584" y="1025445"/>
                </a:lnTo>
                <a:lnTo>
                  <a:pt x="2000201" y="1007176"/>
                </a:lnTo>
                <a:lnTo>
                  <a:pt x="2022436" y="987717"/>
                </a:lnTo>
                <a:lnTo>
                  <a:pt x="2041892" y="966668"/>
                </a:lnTo>
                <a:lnTo>
                  <a:pt x="2059362" y="943635"/>
                </a:lnTo>
                <a:lnTo>
                  <a:pt x="2074450" y="919409"/>
                </a:lnTo>
                <a:lnTo>
                  <a:pt x="2087155" y="893992"/>
                </a:lnTo>
                <a:lnTo>
                  <a:pt x="2097081" y="867781"/>
                </a:lnTo>
                <a:lnTo>
                  <a:pt x="2105419" y="840379"/>
                </a:lnTo>
                <a:lnTo>
                  <a:pt x="2112566" y="797885"/>
                </a:lnTo>
                <a:lnTo>
                  <a:pt x="2112963" y="739109"/>
                </a:lnTo>
                <a:lnTo>
                  <a:pt x="2103831" y="678744"/>
                </a:lnTo>
                <a:lnTo>
                  <a:pt x="2094699" y="648561"/>
                </a:lnTo>
                <a:lnTo>
                  <a:pt x="2084773" y="621159"/>
                </a:lnTo>
                <a:lnTo>
                  <a:pt x="2059362" y="569928"/>
                </a:lnTo>
                <a:close/>
                <a:moveTo>
                  <a:pt x="233158" y="230187"/>
                </a:moveTo>
                <a:lnTo>
                  <a:pt x="206541" y="244085"/>
                </a:lnTo>
                <a:lnTo>
                  <a:pt x="158870" y="277836"/>
                </a:lnTo>
                <a:lnTo>
                  <a:pt x="117952" y="317146"/>
                </a:lnTo>
                <a:lnTo>
                  <a:pt x="84980" y="362810"/>
                </a:lnTo>
                <a:lnTo>
                  <a:pt x="59953" y="412444"/>
                </a:lnTo>
                <a:lnTo>
                  <a:pt x="43268" y="466446"/>
                </a:lnTo>
                <a:lnTo>
                  <a:pt x="34925" y="523624"/>
                </a:lnTo>
                <a:lnTo>
                  <a:pt x="36117" y="582788"/>
                </a:lnTo>
                <a:lnTo>
                  <a:pt x="40090" y="613363"/>
                </a:lnTo>
                <a:lnTo>
                  <a:pt x="46446" y="643143"/>
                </a:lnTo>
                <a:lnTo>
                  <a:pt x="65117" y="699528"/>
                </a:lnTo>
                <a:lnTo>
                  <a:pt x="91336" y="753133"/>
                </a:lnTo>
                <a:lnTo>
                  <a:pt x="123514" y="802767"/>
                </a:lnTo>
                <a:lnTo>
                  <a:pt x="162446" y="848430"/>
                </a:lnTo>
                <a:lnTo>
                  <a:pt x="205350" y="889726"/>
                </a:lnTo>
                <a:lnTo>
                  <a:pt x="252226" y="927051"/>
                </a:lnTo>
                <a:lnTo>
                  <a:pt x="302281" y="959611"/>
                </a:lnTo>
                <a:lnTo>
                  <a:pt x="328103" y="973906"/>
                </a:lnTo>
                <a:lnTo>
                  <a:pt x="356308" y="988994"/>
                </a:lnTo>
                <a:lnTo>
                  <a:pt x="414706" y="1014010"/>
                </a:lnTo>
                <a:lnTo>
                  <a:pt x="444500" y="1025525"/>
                </a:lnTo>
                <a:lnTo>
                  <a:pt x="419076" y="1013613"/>
                </a:lnTo>
                <a:lnTo>
                  <a:pt x="371007" y="988597"/>
                </a:lnTo>
                <a:lnTo>
                  <a:pt x="347171" y="973906"/>
                </a:lnTo>
                <a:lnTo>
                  <a:pt x="322541" y="958420"/>
                </a:lnTo>
                <a:lnTo>
                  <a:pt x="274473" y="922683"/>
                </a:lnTo>
                <a:lnTo>
                  <a:pt x="229583" y="882579"/>
                </a:lnTo>
                <a:lnTo>
                  <a:pt x="189459" y="838106"/>
                </a:lnTo>
                <a:lnTo>
                  <a:pt x="154103" y="790458"/>
                </a:lnTo>
                <a:lnTo>
                  <a:pt x="124706" y="738838"/>
                </a:lnTo>
                <a:lnTo>
                  <a:pt x="102062" y="683645"/>
                </a:lnTo>
                <a:lnTo>
                  <a:pt x="86966" y="625672"/>
                </a:lnTo>
                <a:lnTo>
                  <a:pt x="83391" y="595892"/>
                </a:lnTo>
                <a:lnTo>
                  <a:pt x="81405" y="569685"/>
                </a:lnTo>
                <a:lnTo>
                  <a:pt x="83391" y="518462"/>
                </a:lnTo>
                <a:lnTo>
                  <a:pt x="92131" y="468828"/>
                </a:lnTo>
                <a:lnTo>
                  <a:pt x="106829" y="419591"/>
                </a:lnTo>
                <a:lnTo>
                  <a:pt x="127089" y="373531"/>
                </a:lnTo>
                <a:lnTo>
                  <a:pt x="152117" y="329058"/>
                </a:lnTo>
                <a:lnTo>
                  <a:pt x="181911" y="287366"/>
                </a:lnTo>
                <a:lnTo>
                  <a:pt x="215281" y="248452"/>
                </a:lnTo>
                <a:close/>
                <a:moveTo>
                  <a:pt x="950292" y="112712"/>
                </a:moveTo>
                <a:lnTo>
                  <a:pt x="822075" y="115489"/>
                </a:lnTo>
                <a:lnTo>
                  <a:pt x="758561" y="119456"/>
                </a:lnTo>
                <a:lnTo>
                  <a:pt x="705369" y="124217"/>
                </a:lnTo>
                <a:lnTo>
                  <a:pt x="597397" y="136118"/>
                </a:lnTo>
                <a:lnTo>
                  <a:pt x="488631" y="153574"/>
                </a:lnTo>
                <a:lnTo>
                  <a:pt x="381849" y="178170"/>
                </a:lnTo>
                <a:lnTo>
                  <a:pt x="329848" y="193643"/>
                </a:lnTo>
                <a:lnTo>
                  <a:pt x="309206" y="208321"/>
                </a:lnTo>
                <a:lnTo>
                  <a:pt x="270304" y="239662"/>
                </a:lnTo>
                <a:lnTo>
                  <a:pt x="234181" y="274970"/>
                </a:lnTo>
                <a:lnTo>
                  <a:pt x="201631" y="313848"/>
                </a:lnTo>
                <a:lnTo>
                  <a:pt x="186943" y="334874"/>
                </a:lnTo>
                <a:lnTo>
                  <a:pt x="169080" y="362248"/>
                </a:lnTo>
                <a:lnTo>
                  <a:pt x="142087" y="418185"/>
                </a:lnTo>
                <a:lnTo>
                  <a:pt x="124621" y="475709"/>
                </a:lnTo>
                <a:lnTo>
                  <a:pt x="115888" y="534423"/>
                </a:lnTo>
                <a:lnTo>
                  <a:pt x="115888" y="593534"/>
                </a:lnTo>
                <a:lnTo>
                  <a:pt x="125415" y="652249"/>
                </a:lnTo>
                <a:lnTo>
                  <a:pt x="144469" y="709773"/>
                </a:lnTo>
                <a:lnTo>
                  <a:pt x="172256" y="765313"/>
                </a:lnTo>
                <a:lnTo>
                  <a:pt x="189722" y="792290"/>
                </a:lnTo>
                <a:lnTo>
                  <a:pt x="209570" y="818870"/>
                </a:lnTo>
                <a:lnTo>
                  <a:pt x="252044" y="866080"/>
                </a:lnTo>
                <a:lnTo>
                  <a:pt x="300076" y="908132"/>
                </a:lnTo>
                <a:lnTo>
                  <a:pt x="352077" y="944630"/>
                </a:lnTo>
                <a:lnTo>
                  <a:pt x="407651" y="976764"/>
                </a:lnTo>
                <a:lnTo>
                  <a:pt x="465210" y="1004931"/>
                </a:lnTo>
                <a:lnTo>
                  <a:pt x="524754" y="1029131"/>
                </a:lnTo>
                <a:lnTo>
                  <a:pt x="585488" y="1050157"/>
                </a:lnTo>
                <a:lnTo>
                  <a:pt x="616054" y="1059281"/>
                </a:lnTo>
                <a:lnTo>
                  <a:pt x="666467" y="1074753"/>
                </a:lnTo>
                <a:lnTo>
                  <a:pt x="717675" y="1089432"/>
                </a:lnTo>
                <a:lnTo>
                  <a:pt x="795875" y="1098953"/>
                </a:lnTo>
                <a:lnTo>
                  <a:pt x="873282" y="1105697"/>
                </a:lnTo>
                <a:lnTo>
                  <a:pt x="943940" y="1111251"/>
                </a:lnTo>
                <a:lnTo>
                  <a:pt x="1085654" y="1116012"/>
                </a:lnTo>
                <a:lnTo>
                  <a:pt x="1227765" y="1113632"/>
                </a:lnTo>
                <a:lnTo>
                  <a:pt x="1369081" y="1103714"/>
                </a:lnTo>
                <a:lnTo>
                  <a:pt x="1440136" y="1096176"/>
                </a:lnTo>
                <a:lnTo>
                  <a:pt x="1498886" y="1089432"/>
                </a:lnTo>
                <a:lnTo>
                  <a:pt x="1589392" y="1075944"/>
                </a:lnTo>
                <a:lnTo>
                  <a:pt x="1650127" y="1064439"/>
                </a:lnTo>
                <a:lnTo>
                  <a:pt x="1709670" y="1050554"/>
                </a:lnTo>
                <a:lnTo>
                  <a:pt x="1768420" y="1032701"/>
                </a:lnTo>
                <a:lnTo>
                  <a:pt x="1824391" y="1010088"/>
                </a:lnTo>
                <a:lnTo>
                  <a:pt x="1877980" y="981921"/>
                </a:lnTo>
                <a:lnTo>
                  <a:pt x="1902988" y="965259"/>
                </a:lnTo>
                <a:lnTo>
                  <a:pt x="1916485" y="956135"/>
                </a:lnTo>
                <a:lnTo>
                  <a:pt x="1941890" y="935109"/>
                </a:lnTo>
                <a:lnTo>
                  <a:pt x="1963723" y="912099"/>
                </a:lnTo>
                <a:lnTo>
                  <a:pt x="1982777" y="887899"/>
                </a:lnTo>
                <a:lnTo>
                  <a:pt x="1999449" y="862113"/>
                </a:lnTo>
                <a:lnTo>
                  <a:pt x="2013342" y="834739"/>
                </a:lnTo>
                <a:lnTo>
                  <a:pt x="2024457" y="806572"/>
                </a:lnTo>
                <a:lnTo>
                  <a:pt x="2032793" y="777612"/>
                </a:lnTo>
                <a:lnTo>
                  <a:pt x="2038351" y="747858"/>
                </a:lnTo>
                <a:lnTo>
                  <a:pt x="2041526" y="717707"/>
                </a:lnTo>
                <a:lnTo>
                  <a:pt x="2041526" y="671291"/>
                </a:lnTo>
                <a:lnTo>
                  <a:pt x="2032396" y="609403"/>
                </a:lnTo>
                <a:lnTo>
                  <a:pt x="2013342" y="548705"/>
                </a:lnTo>
                <a:lnTo>
                  <a:pt x="1999846" y="519745"/>
                </a:lnTo>
                <a:lnTo>
                  <a:pt x="1988731" y="497925"/>
                </a:lnTo>
                <a:lnTo>
                  <a:pt x="1962929" y="456667"/>
                </a:lnTo>
                <a:lnTo>
                  <a:pt x="1948241" y="437227"/>
                </a:lnTo>
                <a:lnTo>
                  <a:pt x="1925615" y="417788"/>
                </a:lnTo>
                <a:lnTo>
                  <a:pt x="1877980" y="381687"/>
                </a:lnTo>
                <a:lnTo>
                  <a:pt x="1827963" y="348759"/>
                </a:lnTo>
                <a:lnTo>
                  <a:pt x="1776756" y="319005"/>
                </a:lnTo>
                <a:lnTo>
                  <a:pt x="1750954" y="305120"/>
                </a:lnTo>
                <a:lnTo>
                  <a:pt x="1722373" y="290838"/>
                </a:lnTo>
                <a:lnTo>
                  <a:pt x="1664417" y="263068"/>
                </a:lnTo>
                <a:lnTo>
                  <a:pt x="1575896" y="225777"/>
                </a:lnTo>
                <a:lnTo>
                  <a:pt x="1454824" y="185708"/>
                </a:lnTo>
                <a:lnTo>
                  <a:pt x="1330973" y="154367"/>
                </a:lnTo>
                <a:lnTo>
                  <a:pt x="1205535" y="132548"/>
                </a:lnTo>
                <a:lnTo>
                  <a:pt x="1077715" y="118663"/>
                </a:lnTo>
                <a:close/>
                <a:moveTo>
                  <a:pt x="970360" y="31750"/>
                </a:moveTo>
                <a:lnTo>
                  <a:pt x="905670" y="32146"/>
                </a:lnTo>
                <a:lnTo>
                  <a:pt x="840582" y="35712"/>
                </a:lnTo>
                <a:lnTo>
                  <a:pt x="775891" y="41654"/>
                </a:lnTo>
                <a:lnTo>
                  <a:pt x="711994" y="51559"/>
                </a:lnTo>
                <a:lnTo>
                  <a:pt x="648098" y="64236"/>
                </a:lnTo>
                <a:lnTo>
                  <a:pt x="616744" y="71764"/>
                </a:lnTo>
                <a:lnTo>
                  <a:pt x="574279" y="82856"/>
                </a:lnTo>
                <a:lnTo>
                  <a:pt x="490538" y="110985"/>
                </a:lnTo>
                <a:lnTo>
                  <a:pt x="449263" y="128020"/>
                </a:lnTo>
                <a:lnTo>
                  <a:pt x="508794" y="115739"/>
                </a:lnTo>
                <a:lnTo>
                  <a:pt x="629048" y="96326"/>
                </a:lnTo>
                <a:lnTo>
                  <a:pt x="750491" y="83253"/>
                </a:lnTo>
                <a:lnTo>
                  <a:pt x="872729" y="77310"/>
                </a:lnTo>
                <a:lnTo>
                  <a:pt x="933451" y="76914"/>
                </a:lnTo>
                <a:lnTo>
                  <a:pt x="1003301" y="77706"/>
                </a:lnTo>
                <a:lnTo>
                  <a:pt x="1142207" y="87611"/>
                </a:lnTo>
                <a:lnTo>
                  <a:pt x="1245395" y="101873"/>
                </a:lnTo>
                <a:lnTo>
                  <a:pt x="1314451" y="114154"/>
                </a:lnTo>
                <a:lnTo>
                  <a:pt x="1382317" y="129209"/>
                </a:lnTo>
                <a:lnTo>
                  <a:pt x="1449785" y="146640"/>
                </a:lnTo>
                <a:lnTo>
                  <a:pt x="1483123" y="156148"/>
                </a:lnTo>
                <a:lnTo>
                  <a:pt x="1547417" y="176750"/>
                </a:lnTo>
                <a:lnTo>
                  <a:pt x="1643064" y="213197"/>
                </a:lnTo>
                <a:lnTo>
                  <a:pt x="1705770" y="240533"/>
                </a:lnTo>
                <a:lnTo>
                  <a:pt x="1736726" y="255588"/>
                </a:lnTo>
                <a:lnTo>
                  <a:pt x="1709342" y="238949"/>
                </a:lnTo>
                <a:lnTo>
                  <a:pt x="1653382" y="208047"/>
                </a:lnTo>
                <a:lnTo>
                  <a:pt x="1625601" y="193785"/>
                </a:lnTo>
                <a:lnTo>
                  <a:pt x="1596232" y="179523"/>
                </a:lnTo>
                <a:lnTo>
                  <a:pt x="1537495" y="152583"/>
                </a:lnTo>
                <a:lnTo>
                  <a:pt x="1477567" y="128416"/>
                </a:lnTo>
                <a:lnTo>
                  <a:pt x="1416448" y="107023"/>
                </a:lnTo>
                <a:lnTo>
                  <a:pt x="1354139" y="88007"/>
                </a:lnTo>
                <a:lnTo>
                  <a:pt x="1291432" y="72160"/>
                </a:lnTo>
                <a:lnTo>
                  <a:pt x="1227932" y="58294"/>
                </a:lnTo>
                <a:lnTo>
                  <a:pt x="1163638" y="47597"/>
                </a:lnTo>
                <a:lnTo>
                  <a:pt x="1099345" y="39277"/>
                </a:lnTo>
                <a:lnTo>
                  <a:pt x="1034654" y="34127"/>
                </a:lnTo>
                <a:close/>
                <a:moveTo>
                  <a:pt x="976240" y="0"/>
                </a:moveTo>
                <a:lnTo>
                  <a:pt x="1045347" y="3172"/>
                </a:lnTo>
                <a:lnTo>
                  <a:pt x="1114851" y="8723"/>
                </a:lnTo>
                <a:lnTo>
                  <a:pt x="1183959" y="18238"/>
                </a:lnTo>
                <a:lnTo>
                  <a:pt x="1252669" y="30529"/>
                </a:lnTo>
                <a:lnTo>
                  <a:pt x="1321379" y="45198"/>
                </a:lnTo>
                <a:lnTo>
                  <a:pt x="1389295" y="63833"/>
                </a:lnTo>
                <a:lnTo>
                  <a:pt x="1455622" y="85242"/>
                </a:lnTo>
                <a:lnTo>
                  <a:pt x="1521154" y="109427"/>
                </a:lnTo>
                <a:lnTo>
                  <a:pt x="1585496" y="136784"/>
                </a:lnTo>
                <a:lnTo>
                  <a:pt x="1647851" y="166916"/>
                </a:lnTo>
                <a:lnTo>
                  <a:pt x="1707823" y="200617"/>
                </a:lnTo>
                <a:lnTo>
                  <a:pt x="1766604" y="237093"/>
                </a:lnTo>
                <a:lnTo>
                  <a:pt x="1822605" y="275947"/>
                </a:lnTo>
                <a:lnTo>
                  <a:pt x="1849613" y="296961"/>
                </a:lnTo>
                <a:lnTo>
                  <a:pt x="1875826" y="317974"/>
                </a:lnTo>
                <a:lnTo>
                  <a:pt x="1924280" y="364362"/>
                </a:lnTo>
                <a:lnTo>
                  <a:pt x="1946919" y="388943"/>
                </a:lnTo>
                <a:lnTo>
                  <a:pt x="1957642" y="398458"/>
                </a:lnTo>
                <a:lnTo>
                  <a:pt x="1968366" y="407577"/>
                </a:lnTo>
                <a:lnTo>
                  <a:pt x="1991004" y="428194"/>
                </a:lnTo>
                <a:lnTo>
                  <a:pt x="2032707" y="472203"/>
                </a:lnTo>
                <a:lnTo>
                  <a:pt x="2069247" y="520177"/>
                </a:lnTo>
                <a:lnTo>
                  <a:pt x="2100226" y="572115"/>
                </a:lnTo>
                <a:lnTo>
                  <a:pt x="2124850" y="626432"/>
                </a:lnTo>
                <a:lnTo>
                  <a:pt x="2142325" y="683525"/>
                </a:lnTo>
                <a:lnTo>
                  <a:pt x="2151063" y="742600"/>
                </a:lnTo>
                <a:lnTo>
                  <a:pt x="2151063" y="803261"/>
                </a:lnTo>
                <a:lnTo>
                  <a:pt x="2147091" y="834186"/>
                </a:lnTo>
                <a:lnTo>
                  <a:pt x="2144311" y="848855"/>
                </a:lnTo>
                <a:lnTo>
                  <a:pt x="2136765" y="878195"/>
                </a:lnTo>
                <a:lnTo>
                  <a:pt x="2126439" y="905551"/>
                </a:lnTo>
                <a:lnTo>
                  <a:pt x="2114524" y="931322"/>
                </a:lnTo>
                <a:lnTo>
                  <a:pt x="2092282" y="966609"/>
                </a:lnTo>
                <a:lnTo>
                  <a:pt x="2055743" y="1008239"/>
                </a:lnTo>
                <a:lnTo>
                  <a:pt x="2013246" y="1043921"/>
                </a:lnTo>
                <a:lnTo>
                  <a:pt x="1964791" y="1074054"/>
                </a:lnTo>
                <a:lnTo>
                  <a:pt x="1912762" y="1098239"/>
                </a:lnTo>
                <a:lnTo>
                  <a:pt x="1857556" y="1117666"/>
                </a:lnTo>
                <a:lnTo>
                  <a:pt x="1829754" y="1125596"/>
                </a:lnTo>
                <a:lnTo>
                  <a:pt x="1792817" y="1134318"/>
                </a:lnTo>
                <a:lnTo>
                  <a:pt x="1717753" y="1148988"/>
                </a:lnTo>
                <a:lnTo>
                  <a:pt x="1641894" y="1160882"/>
                </a:lnTo>
                <a:lnTo>
                  <a:pt x="1565240" y="1169208"/>
                </a:lnTo>
                <a:lnTo>
                  <a:pt x="1450061" y="1177930"/>
                </a:lnTo>
                <a:lnTo>
                  <a:pt x="1295960" y="1181895"/>
                </a:lnTo>
                <a:lnTo>
                  <a:pt x="1219704" y="1182688"/>
                </a:lnTo>
                <a:lnTo>
                  <a:pt x="1137093" y="1182688"/>
                </a:lnTo>
                <a:lnTo>
                  <a:pt x="971076" y="1177930"/>
                </a:lnTo>
                <a:lnTo>
                  <a:pt x="723243" y="1163657"/>
                </a:lnTo>
                <a:lnTo>
                  <a:pt x="558021" y="1150177"/>
                </a:lnTo>
                <a:lnTo>
                  <a:pt x="552064" y="1148988"/>
                </a:lnTo>
                <a:lnTo>
                  <a:pt x="546504" y="1141851"/>
                </a:lnTo>
                <a:lnTo>
                  <a:pt x="546504" y="1132732"/>
                </a:lnTo>
                <a:lnTo>
                  <a:pt x="552064" y="1125992"/>
                </a:lnTo>
                <a:lnTo>
                  <a:pt x="558021" y="1125596"/>
                </a:lnTo>
                <a:lnTo>
                  <a:pt x="679555" y="1131146"/>
                </a:lnTo>
                <a:lnTo>
                  <a:pt x="801486" y="1136697"/>
                </a:lnTo>
                <a:lnTo>
                  <a:pt x="774081" y="1130750"/>
                </a:lnTo>
                <a:lnTo>
                  <a:pt x="747471" y="1124010"/>
                </a:lnTo>
                <a:lnTo>
                  <a:pt x="680349" y="1114494"/>
                </a:lnTo>
                <a:lnTo>
                  <a:pt x="614419" y="1102996"/>
                </a:lnTo>
                <a:lnTo>
                  <a:pt x="581057" y="1096256"/>
                </a:lnTo>
                <a:lnTo>
                  <a:pt x="515127" y="1079604"/>
                </a:lnTo>
                <a:lnTo>
                  <a:pt x="450389" y="1060177"/>
                </a:lnTo>
                <a:lnTo>
                  <a:pt x="386445" y="1036388"/>
                </a:lnTo>
                <a:lnTo>
                  <a:pt x="325281" y="1007842"/>
                </a:lnTo>
                <a:lnTo>
                  <a:pt x="266500" y="974935"/>
                </a:lnTo>
                <a:lnTo>
                  <a:pt x="210896" y="936476"/>
                </a:lnTo>
                <a:lnTo>
                  <a:pt x="159265" y="891675"/>
                </a:lnTo>
                <a:lnTo>
                  <a:pt x="135832" y="867093"/>
                </a:lnTo>
                <a:lnTo>
                  <a:pt x="116370" y="844891"/>
                </a:lnTo>
                <a:lnTo>
                  <a:pt x="80625" y="797710"/>
                </a:lnTo>
                <a:lnTo>
                  <a:pt x="50838" y="746564"/>
                </a:lnTo>
                <a:lnTo>
                  <a:pt x="27802" y="693833"/>
                </a:lnTo>
                <a:lnTo>
                  <a:pt x="11121" y="638326"/>
                </a:lnTo>
                <a:lnTo>
                  <a:pt x="1589" y="581234"/>
                </a:lnTo>
                <a:lnTo>
                  <a:pt x="0" y="523348"/>
                </a:lnTo>
                <a:lnTo>
                  <a:pt x="7149" y="464273"/>
                </a:lnTo>
                <a:lnTo>
                  <a:pt x="14298" y="434934"/>
                </a:lnTo>
                <a:lnTo>
                  <a:pt x="22639" y="406388"/>
                </a:lnTo>
                <a:lnTo>
                  <a:pt x="45674" y="355639"/>
                </a:lnTo>
                <a:lnTo>
                  <a:pt x="75065" y="311630"/>
                </a:lnTo>
                <a:lnTo>
                  <a:pt x="110413" y="272776"/>
                </a:lnTo>
                <a:lnTo>
                  <a:pt x="150527" y="239868"/>
                </a:lnTo>
                <a:lnTo>
                  <a:pt x="195407" y="211718"/>
                </a:lnTo>
                <a:lnTo>
                  <a:pt x="243861" y="188723"/>
                </a:lnTo>
                <a:lnTo>
                  <a:pt x="294699" y="168502"/>
                </a:lnTo>
                <a:lnTo>
                  <a:pt x="320912" y="160573"/>
                </a:lnTo>
                <a:lnTo>
                  <a:pt x="348317" y="143524"/>
                </a:lnTo>
                <a:lnTo>
                  <a:pt x="404317" y="112599"/>
                </a:lnTo>
                <a:lnTo>
                  <a:pt x="462701" y="86432"/>
                </a:lnTo>
                <a:lnTo>
                  <a:pt x="523468" y="64229"/>
                </a:lnTo>
                <a:lnTo>
                  <a:pt x="585029" y="45991"/>
                </a:lnTo>
                <a:lnTo>
                  <a:pt x="647781" y="30925"/>
                </a:lnTo>
                <a:lnTo>
                  <a:pt x="711328" y="19427"/>
                </a:lnTo>
                <a:lnTo>
                  <a:pt x="774478" y="10308"/>
                </a:lnTo>
                <a:lnTo>
                  <a:pt x="805854" y="7137"/>
                </a:lnTo>
                <a:lnTo>
                  <a:pt x="839614" y="4361"/>
                </a:lnTo>
                <a:lnTo>
                  <a:pt x="907927" y="396"/>
                </a:lnTo>
                <a:close/>
              </a:path>
            </a:pathLst>
          </a:custGeom>
          <a:ln>
            <a:headEnd/>
            <a:tailEnd/>
          </a:ln>
        </p:spPr>
        <p:style>
          <a:lnRef idx="2">
            <a:schemeClr val="accent5"/>
          </a:lnRef>
          <a:fillRef idx="1">
            <a:schemeClr val="lt1"/>
          </a:fillRef>
          <a:effectRef idx="0">
            <a:schemeClr val="accent5"/>
          </a:effectRef>
          <a:fontRef idx="minor">
            <a:schemeClr val="dk1"/>
          </a:fontRef>
        </p:style>
        <p:txBody>
          <a:bodyPr vert="horz" wrap="square" lIns="51435" tIns="25718" rIns="51435" bIns="25718" numCol="1" anchor="ctr" anchorCtr="0" compatLnSpc="1">
            <a:prstTxWarp prst="textNoShape">
              <a:avLst/>
            </a:prstTxWarp>
            <a:noAutofit/>
          </a:bodyPr>
          <a:lstStyle/>
          <a:p>
            <a:pPr algn="ctr"/>
            <a:r>
              <a:rPr lang="fr-FR" sz="1000" b="1">
                <a:latin typeface="+mn-lt"/>
              </a:rPr>
              <a:t>Corps équilibré</a:t>
            </a:r>
          </a:p>
        </p:txBody>
      </p:sp>
      <p:sp>
        <p:nvSpPr>
          <p:cNvPr id="10" name="Freeform: Shape 5">
            <a:hlinkClick r:id="rId5"/>
            <a:extLst>
              <a:ext uri="{FF2B5EF4-FFF2-40B4-BE49-F238E27FC236}">
                <a16:creationId xmlns:a16="http://schemas.microsoft.com/office/drawing/2014/main" id="{723E857F-FBD5-4F77-ABB4-248B8FCC58C6}"/>
              </a:ext>
            </a:extLst>
          </p:cNvPr>
          <p:cNvSpPr>
            <a:spLocks/>
          </p:cNvSpPr>
          <p:nvPr/>
        </p:nvSpPr>
        <p:spPr bwMode="auto">
          <a:xfrm>
            <a:off x="3459342" y="3108979"/>
            <a:ext cx="1054328" cy="709524"/>
          </a:xfrm>
          <a:custGeom>
            <a:avLst/>
            <a:gdLst>
              <a:gd name="connsiteX0" fmla="*/ 2044671 w 2151063"/>
              <a:gd name="connsiteY0" fmla="*/ 546100 h 1182688"/>
              <a:gd name="connsiteX1" fmla="*/ 2052215 w 2151063"/>
              <a:gd name="connsiteY1" fmla="*/ 567545 h 1182688"/>
              <a:gd name="connsiteX2" fmla="*/ 2064523 w 2151063"/>
              <a:gd name="connsiteY2" fmla="*/ 611628 h 1182688"/>
              <a:gd name="connsiteX3" fmla="*/ 2072464 w 2151063"/>
              <a:gd name="connsiteY3" fmla="*/ 657298 h 1182688"/>
              <a:gd name="connsiteX4" fmla="*/ 2074847 w 2151063"/>
              <a:gd name="connsiteY4" fmla="*/ 704161 h 1182688"/>
              <a:gd name="connsiteX5" fmla="*/ 2073258 w 2151063"/>
              <a:gd name="connsiteY5" fmla="*/ 728386 h 1182688"/>
              <a:gd name="connsiteX6" fmla="*/ 2070876 w 2151063"/>
              <a:gd name="connsiteY6" fmla="*/ 758171 h 1182688"/>
              <a:gd name="connsiteX7" fmla="*/ 2056979 w 2151063"/>
              <a:gd name="connsiteY7" fmla="*/ 813771 h 1182688"/>
              <a:gd name="connsiteX8" fmla="*/ 2034745 w 2151063"/>
              <a:gd name="connsiteY8" fmla="*/ 864207 h 1182688"/>
              <a:gd name="connsiteX9" fmla="*/ 2004966 w 2151063"/>
              <a:gd name="connsiteY9" fmla="*/ 909481 h 1182688"/>
              <a:gd name="connsiteX10" fmla="*/ 1968438 w 2151063"/>
              <a:gd name="connsiteY10" fmla="*/ 949989 h 1182688"/>
              <a:gd name="connsiteX11" fmla="*/ 1926350 w 2151063"/>
              <a:gd name="connsiteY11" fmla="*/ 985731 h 1182688"/>
              <a:gd name="connsiteX12" fmla="*/ 1879102 w 2151063"/>
              <a:gd name="connsiteY12" fmla="*/ 1015913 h 1182688"/>
              <a:gd name="connsiteX13" fmla="*/ 1827882 w 2151063"/>
              <a:gd name="connsiteY13" fmla="*/ 1041330 h 1182688"/>
              <a:gd name="connsiteX14" fmla="*/ 1801280 w 2151063"/>
              <a:gd name="connsiteY14" fmla="*/ 1052053 h 1182688"/>
              <a:gd name="connsiteX15" fmla="*/ 1767928 w 2151063"/>
              <a:gd name="connsiteY15" fmla="*/ 1064364 h 1182688"/>
              <a:gd name="connsiteX16" fmla="*/ 1699239 w 2151063"/>
              <a:gd name="connsiteY16" fmla="*/ 1085015 h 1182688"/>
              <a:gd name="connsiteX17" fmla="*/ 1629358 w 2151063"/>
              <a:gd name="connsiteY17" fmla="*/ 1102092 h 1182688"/>
              <a:gd name="connsiteX18" fmla="*/ 1557889 w 2151063"/>
              <a:gd name="connsiteY18" fmla="*/ 1114801 h 1182688"/>
              <a:gd name="connsiteX19" fmla="*/ 1449892 w 2151063"/>
              <a:gd name="connsiteY19" fmla="*/ 1129892 h 1182688"/>
              <a:gd name="connsiteX20" fmla="*/ 1304969 w 2151063"/>
              <a:gd name="connsiteY20" fmla="*/ 1141012 h 1182688"/>
              <a:gd name="connsiteX21" fmla="*/ 1234692 w 2151063"/>
              <a:gd name="connsiteY21" fmla="*/ 1144189 h 1182688"/>
              <a:gd name="connsiteX22" fmla="*/ 1219604 w 2151063"/>
              <a:gd name="connsiteY22" fmla="*/ 1144586 h 1182688"/>
              <a:gd name="connsiteX23" fmla="*/ 1204913 w 2151063"/>
              <a:gd name="connsiteY23" fmla="*/ 1145380 h 1182688"/>
              <a:gd name="connsiteX24" fmla="*/ 1205310 w 2151063"/>
              <a:gd name="connsiteY24" fmla="*/ 1146969 h 1182688"/>
              <a:gd name="connsiteX25" fmla="*/ 1205310 w 2151063"/>
              <a:gd name="connsiteY25" fmla="*/ 1147763 h 1182688"/>
              <a:gd name="connsiteX26" fmla="*/ 1259309 w 2151063"/>
              <a:gd name="connsiteY26" fmla="*/ 1147366 h 1182688"/>
              <a:gd name="connsiteX27" fmla="*/ 1367306 w 2151063"/>
              <a:gd name="connsiteY27" fmla="*/ 1143792 h 1182688"/>
              <a:gd name="connsiteX28" fmla="*/ 1420908 w 2151063"/>
              <a:gd name="connsiteY28" fmla="*/ 1140615 h 1182688"/>
              <a:gd name="connsiteX29" fmla="*/ 1484832 w 2151063"/>
              <a:gd name="connsiteY29" fmla="*/ 1137040 h 1182688"/>
              <a:gd name="connsiteX30" fmla="*/ 1616256 w 2151063"/>
              <a:gd name="connsiteY30" fmla="*/ 1127906 h 1182688"/>
              <a:gd name="connsiteX31" fmla="*/ 1715915 w 2151063"/>
              <a:gd name="connsiteY31" fmla="*/ 1114404 h 1182688"/>
              <a:gd name="connsiteX32" fmla="*/ 1781031 w 2151063"/>
              <a:gd name="connsiteY32" fmla="*/ 1101298 h 1182688"/>
              <a:gd name="connsiteX33" fmla="*/ 1844558 w 2151063"/>
              <a:gd name="connsiteY33" fmla="*/ 1084618 h 1182688"/>
              <a:gd name="connsiteX34" fmla="*/ 1905307 w 2151063"/>
              <a:gd name="connsiteY34" fmla="*/ 1062379 h 1182688"/>
              <a:gd name="connsiteX35" fmla="*/ 1934291 w 2151063"/>
              <a:gd name="connsiteY35" fmla="*/ 1048876 h 1182688"/>
              <a:gd name="connsiteX36" fmla="*/ 1948982 w 2151063"/>
              <a:gd name="connsiteY36" fmla="*/ 1041727 h 1182688"/>
              <a:gd name="connsiteX37" fmla="*/ 1975584 w 2151063"/>
              <a:gd name="connsiteY37" fmla="*/ 1025445 h 1182688"/>
              <a:gd name="connsiteX38" fmla="*/ 2000201 w 2151063"/>
              <a:gd name="connsiteY38" fmla="*/ 1007176 h 1182688"/>
              <a:gd name="connsiteX39" fmla="*/ 2022436 w 2151063"/>
              <a:gd name="connsiteY39" fmla="*/ 987717 h 1182688"/>
              <a:gd name="connsiteX40" fmla="*/ 2041892 w 2151063"/>
              <a:gd name="connsiteY40" fmla="*/ 966668 h 1182688"/>
              <a:gd name="connsiteX41" fmla="*/ 2059362 w 2151063"/>
              <a:gd name="connsiteY41" fmla="*/ 943635 h 1182688"/>
              <a:gd name="connsiteX42" fmla="*/ 2074450 w 2151063"/>
              <a:gd name="connsiteY42" fmla="*/ 919409 h 1182688"/>
              <a:gd name="connsiteX43" fmla="*/ 2087155 w 2151063"/>
              <a:gd name="connsiteY43" fmla="*/ 893992 h 1182688"/>
              <a:gd name="connsiteX44" fmla="*/ 2097081 w 2151063"/>
              <a:gd name="connsiteY44" fmla="*/ 867781 h 1182688"/>
              <a:gd name="connsiteX45" fmla="*/ 2105419 w 2151063"/>
              <a:gd name="connsiteY45" fmla="*/ 840379 h 1182688"/>
              <a:gd name="connsiteX46" fmla="*/ 2112566 w 2151063"/>
              <a:gd name="connsiteY46" fmla="*/ 797885 h 1182688"/>
              <a:gd name="connsiteX47" fmla="*/ 2112963 w 2151063"/>
              <a:gd name="connsiteY47" fmla="*/ 739109 h 1182688"/>
              <a:gd name="connsiteX48" fmla="*/ 2103831 w 2151063"/>
              <a:gd name="connsiteY48" fmla="*/ 678744 h 1182688"/>
              <a:gd name="connsiteX49" fmla="*/ 2094699 w 2151063"/>
              <a:gd name="connsiteY49" fmla="*/ 648561 h 1182688"/>
              <a:gd name="connsiteX50" fmla="*/ 2084773 w 2151063"/>
              <a:gd name="connsiteY50" fmla="*/ 621159 h 1182688"/>
              <a:gd name="connsiteX51" fmla="*/ 2059362 w 2151063"/>
              <a:gd name="connsiteY51" fmla="*/ 569928 h 1182688"/>
              <a:gd name="connsiteX52" fmla="*/ 233158 w 2151063"/>
              <a:gd name="connsiteY52" fmla="*/ 230187 h 1182688"/>
              <a:gd name="connsiteX53" fmla="*/ 206541 w 2151063"/>
              <a:gd name="connsiteY53" fmla="*/ 244085 h 1182688"/>
              <a:gd name="connsiteX54" fmla="*/ 158870 w 2151063"/>
              <a:gd name="connsiteY54" fmla="*/ 277836 h 1182688"/>
              <a:gd name="connsiteX55" fmla="*/ 117952 w 2151063"/>
              <a:gd name="connsiteY55" fmla="*/ 317146 h 1182688"/>
              <a:gd name="connsiteX56" fmla="*/ 84980 w 2151063"/>
              <a:gd name="connsiteY56" fmla="*/ 362810 h 1182688"/>
              <a:gd name="connsiteX57" fmla="*/ 59953 w 2151063"/>
              <a:gd name="connsiteY57" fmla="*/ 412444 h 1182688"/>
              <a:gd name="connsiteX58" fmla="*/ 43268 w 2151063"/>
              <a:gd name="connsiteY58" fmla="*/ 466446 h 1182688"/>
              <a:gd name="connsiteX59" fmla="*/ 34925 w 2151063"/>
              <a:gd name="connsiteY59" fmla="*/ 523624 h 1182688"/>
              <a:gd name="connsiteX60" fmla="*/ 36117 w 2151063"/>
              <a:gd name="connsiteY60" fmla="*/ 582788 h 1182688"/>
              <a:gd name="connsiteX61" fmla="*/ 40090 w 2151063"/>
              <a:gd name="connsiteY61" fmla="*/ 613363 h 1182688"/>
              <a:gd name="connsiteX62" fmla="*/ 46446 w 2151063"/>
              <a:gd name="connsiteY62" fmla="*/ 643143 h 1182688"/>
              <a:gd name="connsiteX63" fmla="*/ 65117 w 2151063"/>
              <a:gd name="connsiteY63" fmla="*/ 699528 h 1182688"/>
              <a:gd name="connsiteX64" fmla="*/ 91336 w 2151063"/>
              <a:gd name="connsiteY64" fmla="*/ 753133 h 1182688"/>
              <a:gd name="connsiteX65" fmla="*/ 123514 w 2151063"/>
              <a:gd name="connsiteY65" fmla="*/ 802767 h 1182688"/>
              <a:gd name="connsiteX66" fmla="*/ 162446 w 2151063"/>
              <a:gd name="connsiteY66" fmla="*/ 848430 h 1182688"/>
              <a:gd name="connsiteX67" fmla="*/ 205350 w 2151063"/>
              <a:gd name="connsiteY67" fmla="*/ 889726 h 1182688"/>
              <a:gd name="connsiteX68" fmla="*/ 252226 w 2151063"/>
              <a:gd name="connsiteY68" fmla="*/ 927051 h 1182688"/>
              <a:gd name="connsiteX69" fmla="*/ 302281 w 2151063"/>
              <a:gd name="connsiteY69" fmla="*/ 959611 h 1182688"/>
              <a:gd name="connsiteX70" fmla="*/ 328103 w 2151063"/>
              <a:gd name="connsiteY70" fmla="*/ 973906 h 1182688"/>
              <a:gd name="connsiteX71" fmla="*/ 356308 w 2151063"/>
              <a:gd name="connsiteY71" fmla="*/ 988994 h 1182688"/>
              <a:gd name="connsiteX72" fmla="*/ 414706 w 2151063"/>
              <a:gd name="connsiteY72" fmla="*/ 1014010 h 1182688"/>
              <a:gd name="connsiteX73" fmla="*/ 444500 w 2151063"/>
              <a:gd name="connsiteY73" fmla="*/ 1025525 h 1182688"/>
              <a:gd name="connsiteX74" fmla="*/ 419076 w 2151063"/>
              <a:gd name="connsiteY74" fmla="*/ 1013613 h 1182688"/>
              <a:gd name="connsiteX75" fmla="*/ 371007 w 2151063"/>
              <a:gd name="connsiteY75" fmla="*/ 988597 h 1182688"/>
              <a:gd name="connsiteX76" fmla="*/ 347171 w 2151063"/>
              <a:gd name="connsiteY76" fmla="*/ 973906 h 1182688"/>
              <a:gd name="connsiteX77" fmla="*/ 322541 w 2151063"/>
              <a:gd name="connsiteY77" fmla="*/ 958420 h 1182688"/>
              <a:gd name="connsiteX78" fmla="*/ 274473 w 2151063"/>
              <a:gd name="connsiteY78" fmla="*/ 922683 h 1182688"/>
              <a:gd name="connsiteX79" fmla="*/ 229583 w 2151063"/>
              <a:gd name="connsiteY79" fmla="*/ 882579 h 1182688"/>
              <a:gd name="connsiteX80" fmla="*/ 189459 w 2151063"/>
              <a:gd name="connsiteY80" fmla="*/ 838106 h 1182688"/>
              <a:gd name="connsiteX81" fmla="*/ 154103 w 2151063"/>
              <a:gd name="connsiteY81" fmla="*/ 790458 h 1182688"/>
              <a:gd name="connsiteX82" fmla="*/ 124706 w 2151063"/>
              <a:gd name="connsiteY82" fmla="*/ 738838 h 1182688"/>
              <a:gd name="connsiteX83" fmla="*/ 102062 w 2151063"/>
              <a:gd name="connsiteY83" fmla="*/ 683645 h 1182688"/>
              <a:gd name="connsiteX84" fmla="*/ 86966 w 2151063"/>
              <a:gd name="connsiteY84" fmla="*/ 625672 h 1182688"/>
              <a:gd name="connsiteX85" fmla="*/ 83391 w 2151063"/>
              <a:gd name="connsiteY85" fmla="*/ 595892 h 1182688"/>
              <a:gd name="connsiteX86" fmla="*/ 81405 w 2151063"/>
              <a:gd name="connsiteY86" fmla="*/ 569685 h 1182688"/>
              <a:gd name="connsiteX87" fmla="*/ 83391 w 2151063"/>
              <a:gd name="connsiteY87" fmla="*/ 518462 h 1182688"/>
              <a:gd name="connsiteX88" fmla="*/ 92131 w 2151063"/>
              <a:gd name="connsiteY88" fmla="*/ 468828 h 1182688"/>
              <a:gd name="connsiteX89" fmla="*/ 106829 w 2151063"/>
              <a:gd name="connsiteY89" fmla="*/ 419591 h 1182688"/>
              <a:gd name="connsiteX90" fmla="*/ 127089 w 2151063"/>
              <a:gd name="connsiteY90" fmla="*/ 373531 h 1182688"/>
              <a:gd name="connsiteX91" fmla="*/ 152117 w 2151063"/>
              <a:gd name="connsiteY91" fmla="*/ 329058 h 1182688"/>
              <a:gd name="connsiteX92" fmla="*/ 181911 w 2151063"/>
              <a:gd name="connsiteY92" fmla="*/ 287366 h 1182688"/>
              <a:gd name="connsiteX93" fmla="*/ 215281 w 2151063"/>
              <a:gd name="connsiteY93" fmla="*/ 248452 h 1182688"/>
              <a:gd name="connsiteX94" fmla="*/ 950292 w 2151063"/>
              <a:gd name="connsiteY94" fmla="*/ 112712 h 1182688"/>
              <a:gd name="connsiteX95" fmla="*/ 822075 w 2151063"/>
              <a:gd name="connsiteY95" fmla="*/ 115489 h 1182688"/>
              <a:gd name="connsiteX96" fmla="*/ 758561 w 2151063"/>
              <a:gd name="connsiteY96" fmla="*/ 119456 h 1182688"/>
              <a:gd name="connsiteX97" fmla="*/ 705369 w 2151063"/>
              <a:gd name="connsiteY97" fmla="*/ 124217 h 1182688"/>
              <a:gd name="connsiteX98" fmla="*/ 597397 w 2151063"/>
              <a:gd name="connsiteY98" fmla="*/ 136118 h 1182688"/>
              <a:gd name="connsiteX99" fmla="*/ 488631 w 2151063"/>
              <a:gd name="connsiteY99" fmla="*/ 153574 h 1182688"/>
              <a:gd name="connsiteX100" fmla="*/ 381849 w 2151063"/>
              <a:gd name="connsiteY100" fmla="*/ 178170 h 1182688"/>
              <a:gd name="connsiteX101" fmla="*/ 329848 w 2151063"/>
              <a:gd name="connsiteY101" fmla="*/ 193643 h 1182688"/>
              <a:gd name="connsiteX102" fmla="*/ 309206 w 2151063"/>
              <a:gd name="connsiteY102" fmla="*/ 208321 h 1182688"/>
              <a:gd name="connsiteX103" fmla="*/ 270304 w 2151063"/>
              <a:gd name="connsiteY103" fmla="*/ 239662 h 1182688"/>
              <a:gd name="connsiteX104" fmla="*/ 234181 w 2151063"/>
              <a:gd name="connsiteY104" fmla="*/ 274970 h 1182688"/>
              <a:gd name="connsiteX105" fmla="*/ 201631 w 2151063"/>
              <a:gd name="connsiteY105" fmla="*/ 313848 h 1182688"/>
              <a:gd name="connsiteX106" fmla="*/ 186943 w 2151063"/>
              <a:gd name="connsiteY106" fmla="*/ 334874 h 1182688"/>
              <a:gd name="connsiteX107" fmla="*/ 169080 w 2151063"/>
              <a:gd name="connsiteY107" fmla="*/ 362248 h 1182688"/>
              <a:gd name="connsiteX108" fmla="*/ 142087 w 2151063"/>
              <a:gd name="connsiteY108" fmla="*/ 418185 h 1182688"/>
              <a:gd name="connsiteX109" fmla="*/ 124621 w 2151063"/>
              <a:gd name="connsiteY109" fmla="*/ 475709 h 1182688"/>
              <a:gd name="connsiteX110" fmla="*/ 115888 w 2151063"/>
              <a:gd name="connsiteY110" fmla="*/ 534423 h 1182688"/>
              <a:gd name="connsiteX111" fmla="*/ 115888 w 2151063"/>
              <a:gd name="connsiteY111" fmla="*/ 593534 h 1182688"/>
              <a:gd name="connsiteX112" fmla="*/ 125415 w 2151063"/>
              <a:gd name="connsiteY112" fmla="*/ 652249 h 1182688"/>
              <a:gd name="connsiteX113" fmla="*/ 144469 w 2151063"/>
              <a:gd name="connsiteY113" fmla="*/ 709773 h 1182688"/>
              <a:gd name="connsiteX114" fmla="*/ 172256 w 2151063"/>
              <a:gd name="connsiteY114" fmla="*/ 765313 h 1182688"/>
              <a:gd name="connsiteX115" fmla="*/ 189722 w 2151063"/>
              <a:gd name="connsiteY115" fmla="*/ 792290 h 1182688"/>
              <a:gd name="connsiteX116" fmla="*/ 209570 w 2151063"/>
              <a:gd name="connsiteY116" fmla="*/ 818870 h 1182688"/>
              <a:gd name="connsiteX117" fmla="*/ 252044 w 2151063"/>
              <a:gd name="connsiteY117" fmla="*/ 866080 h 1182688"/>
              <a:gd name="connsiteX118" fmla="*/ 300076 w 2151063"/>
              <a:gd name="connsiteY118" fmla="*/ 908132 h 1182688"/>
              <a:gd name="connsiteX119" fmla="*/ 352077 w 2151063"/>
              <a:gd name="connsiteY119" fmla="*/ 944630 h 1182688"/>
              <a:gd name="connsiteX120" fmla="*/ 407651 w 2151063"/>
              <a:gd name="connsiteY120" fmla="*/ 976764 h 1182688"/>
              <a:gd name="connsiteX121" fmla="*/ 465210 w 2151063"/>
              <a:gd name="connsiteY121" fmla="*/ 1004931 h 1182688"/>
              <a:gd name="connsiteX122" fmla="*/ 524754 w 2151063"/>
              <a:gd name="connsiteY122" fmla="*/ 1029131 h 1182688"/>
              <a:gd name="connsiteX123" fmla="*/ 585488 w 2151063"/>
              <a:gd name="connsiteY123" fmla="*/ 1050157 h 1182688"/>
              <a:gd name="connsiteX124" fmla="*/ 616054 w 2151063"/>
              <a:gd name="connsiteY124" fmla="*/ 1059281 h 1182688"/>
              <a:gd name="connsiteX125" fmla="*/ 666467 w 2151063"/>
              <a:gd name="connsiteY125" fmla="*/ 1074753 h 1182688"/>
              <a:gd name="connsiteX126" fmla="*/ 717675 w 2151063"/>
              <a:gd name="connsiteY126" fmla="*/ 1089432 h 1182688"/>
              <a:gd name="connsiteX127" fmla="*/ 795875 w 2151063"/>
              <a:gd name="connsiteY127" fmla="*/ 1098953 h 1182688"/>
              <a:gd name="connsiteX128" fmla="*/ 873282 w 2151063"/>
              <a:gd name="connsiteY128" fmla="*/ 1105697 h 1182688"/>
              <a:gd name="connsiteX129" fmla="*/ 943940 w 2151063"/>
              <a:gd name="connsiteY129" fmla="*/ 1111251 h 1182688"/>
              <a:gd name="connsiteX130" fmla="*/ 1085654 w 2151063"/>
              <a:gd name="connsiteY130" fmla="*/ 1116012 h 1182688"/>
              <a:gd name="connsiteX131" fmla="*/ 1227765 w 2151063"/>
              <a:gd name="connsiteY131" fmla="*/ 1113632 h 1182688"/>
              <a:gd name="connsiteX132" fmla="*/ 1369081 w 2151063"/>
              <a:gd name="connsiteY132" fmla="*/ 1103714 h 1182688"/>
              <a:gd name="connsiteX133" fmla="*/ 1440136 w 2151063"/>
              <a:gd name="connsiteY133" fmla="*/ 1096176 h 1182688"/>
              <a:gd name="connsiteX134" fmla="*/ 1498886 w 2151063"/>
              <a:gd name="connsiteY134" fmla="*/ 1089432 h 1182688"/>
              <a:gd name="connsiteX135" fmla="*/ 1589392 w 2151063"/>
              <a:gd name="connsiteY135" fmla="*/ 1075944 h 1182688"/>
              <a:gd name="connsiteX136" fmla="*/ 1650127 w 2151063"/>
              <a:gd name="connsiteY136" fmla="*/ 1064439 h 1182688"/>
              <a:gd name="connsiteX137" fmla="*/ 1709670 w 2151063"/>
              <a:gd name="connsiteY137" fmla="*/ 1050554 h 1182688"/>
              <a:gd name="connsiteX138" fmla="*/ 1768420 w 2151063"/>
              <a:gd name="connsiteY138" fmla="*/ 1032701 h 1182688"/>
              <a:gd name="connsiteX139" fmla="*/ 1824391 w 2151063"/>
              <a:gd name="connsiteY139" fmla="*/ 1010088 h 1182688"/>
              <a:gd name="connsiteX140" fmla="*/ 1877980 w 2151063"/>
              <a:gd name="connsiteY140" fmla="*/ 981921 h 1182688"/>
              <a:gd name="connsiteX141" fmla="*/ 1902988 w 2151063"/>
              <a:gd name="connsiteY141" fmla="*/ 965259 h 1182688"/>
              <a:gd name="connsiteX142" fmla="*/ 1916485 w 2151063"/>
              <a:gd name="connsiteY142" fmla="*/ 956135 h 1182688"/>
              <a:gd name="connsiteX143" fmla="*/ 1941890 w 2151063"/>
              <a:gd name="connsiteY143" fmla="*/ 935109 h 1182688"/>
              <a:gd name="connsiteX144" fmla="*/ 1963723 w 2151063"/>
              <a:gd name="connsiteY144" fmla="*/ 912099 h 1182688"/>
              <a:gd name="connsiteX145" fmla="*/ 1982777 w 2151063"/>
              <a:gd name="connsiteY145" fmla="*/ 887899 h 1182688"/>
              <a:gd name="connsiteX146" fmla="*/ 1999449 w 2151063"/>
              <a:gd name="connsiteY146" fmla="*/ 862113 h 1182688"/>
              <a:gd name="connsiteX147" fmla="*/ 2013342 w 2151063"/>
              <a:gd name="connsiteY147" fmla="*/ 834739 h 1182688"/>
              <a:gd name="connsiteX148" fmla="*/ 2024457 w 2151063"/>
              <a:gd name="connsiteY148" fmla="*/ 806572 h 1182688"/>
              <a:gd name="connsiteX149" fmla="*/ 2032793 w 2151063"/>
              <a:gd name="connsiteY149" fmla="*/ 777612 h 1182688"/>
              <a:gd name="connsiteX150" fmla="*/ 2038351 w 2151063"/>
              <a:gd name="connsiteY150" fmla="*/ 747858 h 1182688"/>
              <a:gd name="connsiteX151" fmla="*/ 2041526 w 2151063"/>
              <a:gd name="connsiteY151" fmla="*/ 717707 h 1182688"/>
              <a:gd name="connsiteX152" fmla="*/ 2041526 w 2151063"/>
              <a:gd name="connsiteY152" fmla="*/ 671291 h 1182688"/>
              <a:gd name="connsiteX153" fmla="*/ 2032396 w 2151063"/>
              <a:gd name="connsiteY153" fmla="*/ 609403 h 1182688"/>
              <a:gd name="connsiteX154" fmla="*/ 2013342 w 2151063"/>
              <a:gd name="connsiteY154" fmla="*/ 548705 h 1182688"/>
              <a:gd name="connsiteX155" fmla="*/ 1999846 w 2151063"/>
              <a:gd name="connsiteY155" fmla="*/ 519745 h 1182688"/>
              <a:gd name="connsiteX156" fmla="*/ 1988731 w 2151063"/>
              <a:gd name="connsiteY156" fmla="*/ 497925 h 1182688"/>
              <a:gd name="connsiteX157" fmla="*/ 1962929 w 2151063"/>
              <a:gd name="connsiteY157" fmla="*/ 456667 h 1182688"/>
              <a:gd name="connsiteX158" fmla="*/ 1948241 w 2151063"/>
              <a:gd name="connsiteY158" fmla="*/ 437227 h 1182688"/>
              <a:gd name="connsiteX159" fmla="*/ 1925615 w 2151063"/>
              <a:gd name="connsiteY159" fmla="*/ 417788 h 1182688"/>
              <a:gd name="connsiteX160" fmla="*/ 1877980 w 2151063"/>
              <a:gd name="connsiteY160" fmla="*/ 381687 h 1182688"/>
              <a:gd name="connsiteX161" fmla="*/ 1827963 w 2151063"/>
              <a:gd name="connsiteY161" fmla="*/ 348759 h 1182688"/>
              <a:gd name="connsiteX162" fmla="*/ 1776756 w 2151063"/>
              <a:gd name="connsiteY162" fmla="*/ 319005 h 1182688"/>
              <a:gd name="connsiteX163" fmla="*/ 1750954 w 2151063"/>
              <a:gd name="connsiteY163" fmla="*/ 305120 h 1182688"/>
              <a:gd name="connsiteX164" fmla="*/ 1722373 w 2151063"/>
              <a:gd name="connsiteY164" fmla="*/ 290838 h 1182688"/>
              <a:gd name="connsiteX165" fmla="*/ 1664417 w 2151063"/>
              <a:gd name="connsiteY165" fmla="*/ 263068 h 1182688"/>
              <a:gd name="connsiteX166" fmla="*/ 1575896 w 2151063"/>
              <a:gd name="connsiteY166" fmla="*/ 225777 h 1182688"/>
              <a:gd name="connsiteX167" fmla="*/ 1454824 w 2151063"/>
              <a:gd name="connsiteY167" fmla="*/ 185708 h 1182688"/>
              <a:gd name="connsiteX168" fmla="*/ 1330973 w 2151063"/>
              <a:gd name="connsiteY168" fmla="*/ 154367 h 1182688"/>
              <a:gd name="connsiteX169" fmla="*/ 1205535 w 2151063"/>
              <a:gd name="connsiteY169" fmla="*/ 132548 h 1182688"/>
              <a:gd name="connsiteX170" fmla="*/ 1077715 w 2151063"/>
              <a:gd name="connsiteY170" fmla="*/ 118663 h 1182688"/>
              <a:gd name="connsiteX171" fmla="*/ 970360 w 2151063"/>
              <a:gd name="connsiteY171" fmla="*/ 31750 h 1182688"/>
              <a:gd name="connsiteX172" fmla="*/ 905670 w 2151063"/>
              <a:gd name="connsiteY172" fmla="*/ 32146 h 1182688"/>
              <a:gd name="connsiteX173" fmla="*/ 840582 w 2151063"/>
              <a:gd name="connsiteY173" fmla="*/ 35712 h 1182688"/>
              <a:gd name="connsiteX174" fmla="*/ 775891 w 2151063"/>
              <a:gd name="connsiteY174" fmla="*/ 41654 h 1182688"/>
              <a:gd name="connsiteX175" fmla="*/ 711994 w 2151063"/>
              <a:gd name="connsiteY175" fmla="*/ 51559 h 1182688"/>
              <a:gd name="connsiteX176" fmla="*/ 648098 w 2151063"/>
              <a:gd name="connsiteY176" fmla="*/ 64236 h 1182688"/>
              <a:gd name="connsiteX177" fmla="*/ 616744 w 2151063"/>
              <a:gd name="connsiteY177" fmla="*/ 71764 h 1182688"/>
              <a:gd name="connsiteX178" fmla="*/ 574279 w 2151063"/>
              <a:gd name="connsiteY178" fmla="*/ 82856 h 1182688"/>
              <a:gd name="connsiteX179" fmla="*/ 490538 w 2151063"/>
              <a:gd name="connsiteY179" fmla="*/ 110985 h 1182688"/>
              <a:gd name="connsiteX180" fmla="*/ 449263 w 2151063"/>
              <a:gd name="connsiteY180" fmla="*/ 128020 h 1182688"/>
              <a:gd name="connsiteX181" fmla="*/ 508794 w 2151063"/>
              <a:gd name="connsiteY181" fmla="*/ 115739 h 1182688"/>
              <a:gd name="connsiteX182" fmla="*/ 629048 w 2151063"/>
              <a:gd name="connsiteY182" fmla="*/ 96326 h 1182688"/>
              <a:gd name="connsiteX183" fmla="*/ 750491 w 2151063"/>
              <a:gd name="connsiteY183" fmla="*/ 83253 h 1182688"/>
              <a:gd name="connsiteX184" fmla="*/ 872729 w 2151063"/>
              <a:gd name="connsiteY184" fmla="*/ 77310 h 1182688"/>
              <a:gd name="connsiteX185" fmla="*/ 933451 w 2151063"/>
              <a:gd name="connsiteY185" fmla="*/ 76914 h 1182688"/>
              <a:gd name="connsiteX186" fmla="*/ 1003301 w 2151063"/>
              <a:gd name="connsiteY186" fmla="*/ 77706 h 1182688"/>
              <a:gd name="connsiteX187" fmla="*/ 1142207 w 2151063"/>
              <a:gd name="connsiteY187" fmla="*/ 87611 h 1182688"/>
              <a:gd name="connsiteX188" fmla="*/ 1245395 w 2151063"/>
              <a:gd name="connsiteY188" fmla="*/ 101873 h 1182688"/>
              <a:gd name="connsiteX189" fmla="*/ 1314451 w 2151063"/>
              <a:gd name="connsiteY189" fmla="*/ 114154 h 1182688"/>
              <a:gd name="connsiteX190" fmla="*/ 1382317 w 2151063"/>
              <a:gd name="connsiteY190" fmla="*/ 129209 h 1182688"/>
              <a:gd name="connsiteX191" fmla="*/ 1449785 w 2151063"/>
              <a:gd name="connsiteY191" fmla="*/ 146640 h 1182688"/>
              <a:gd name="connsiteX192" fmla="*/ 1483123 w 2151063"/>
              <a:gd name="connsiteY192" fmla="*/ 156148 h 1182688"/>
              <a:gd name="connsiteX193" fmla="*/ 1547417 w 2151063"/>
              <a:gd name="connsiteY193" fmla="*/ 176750 h 1182688"/>
              <a:gd name="connsiteX194" fmla="*/ 1643064 w 2151063"/>
              <a:gd name="connsiteY194" fmla="*/ 213197 h 1182688"/>
              <a:gd name="connsiteX195" fmla="*/ 1705770 w 2151063"/>
              <a:gd name="connsiteY195" fmla="*/ 240533 h 1182688"/>
              <a:gd name="connsiteX196" fmla="*/ 1736726 w 2151063"/>
              <a:gd name="connsiteY196" fmla="*/ 255588 h 1182688"/>
              <a:gd name="connsiteX197" fmla="*/ 1709342 w 2151063"/>
              <a:gd name="connsiteY197" fmla="*/ 238949 h 1182688"/>
              <a:gd name="connsiteX198" fmla="*/ 1653382 w 2151063"/>
              <a:gd name="connsiteY198" fmla="*/ 208047 h 1182688"/>
              <a:gd name="connsiteX199" fmla="*/ 1625601 w 2151063"/>
              <a:gd name="connsiteY199" fmla="*/ 193785 h 1182688"/>
              <a:gd name="connsiteX200" fmla="*/ 1596232 w 2151063"/>
              <a:gd name="connsiteY200" fmla="*/ 179523 h 1182688"/>
              <a:gd name="connsiteX201" fmla="*/ 1537495 w 2151063"/>
              <a:gd name="connsiteY201" fmla="*/ 152583 h 1182688"/>
              <a:gd name="connsiteX202" fmla="*/ 1477567 w 2151063"/>
              <a:gd name="connsiteY202" fmla="*/ 128416 h 1182688"/>
              <a:gd name="connsiteX203" fmla="*/ 1416448 w 2151063"/>
              <a:gd name="connsiteY203" fmla="*/ 107023 h 1182688"/>
              <a:gd name="connsiteX204" fmla="*/ 1354139 w 2151063"/>
              <a:gd name="connsiteY204" fmla="*/ 88007 h 1182688"/>
              <a:gd name="connsiteX205" fmla="*/ 1291432 w 2151063"/>
              <a:gd name="connsiteY205" fmla="*/ 72160 h 1182688"/>
              <a:gd name="connsiteX206" fmla="*/ 1227932 w 2151063"/>
              <a:gd name="connsiteY206" fmla="*/ 58294 h 1182688"/>
              <a:gd name="connsiteX207" fmla="*/ 1163638 w 2151063"/>
              <a:gd name="connsiteY207" fmla="*/ 47597 h 1182688"/>
              <a:gd name="connsiteX208" fmla="*/ 1099345 w 2151063"/>
              <a:gd name="connsiteY208" fmla="*/ 39277 h 1182688"/>
              <a:gd name="connsiteX209" fmla="*/ 1034654 w 2151063"/>
              <a:gd name="connsiteY209" fmla="*/ 34127 h 1182688"/>
              <a:gd name="connsiteX210" fmla="*/ 976240 w 2151063"/>
              <a:gd name="connsiteY210" fmla="*/ 0 h 1182688"/>
              <a:gd name="connsiteX211" fmla="*/ 1045347 w 2151063"/>
              <a:gd name="connsiteY211" fmla="*/ 3172 h 1182688"/>
              <a:gd name="connsiteX212" fmla="*/ 1114851 w 2151063"/>
              <a:gd name="connsiteY212" fmla="*/ 8723 h 1182688"/>
              <a:gd name="connsiteX213" fmla="*/ 1183959 w 2151063"/>
              <a:gd name="connsiteY213" fmla="*/ 18238 h 1182688"/>
              <a:gd name="connsiteX214" fmla="*/ 1252669 w 2151063"/>
              <a:gd name="connsiteY214" fmla="*/ 30529 h 1182688"/>
              <a:gd name="connsiteX215" fmla="*/ 1321379 w 2151063"/>
              <a:gd name="connsiteY215" fmla="*/ 45198 h 1182688"/>
              <a:gd name="connsiteX216" fmla="*/ 1389295 w 2151063"/>
              <a:gd name="connsiteY216" fmla="*/ 63833 h 1182688"/>
              <a:gd name="connsiteX217" fmla="*/ 1455622 w 2151063"/>
              <a:gd name="connsiteY217" fmla="*/ 85242 h 1182688"/>
              <a:gd name="connsiteX218" fmla="*/ 1521154 w 2151063"/>
              <a:gd name="connsiteY218" fmla="*/ 109427 h 1182688"/>
              <a:gd name="connsiteX219" fmla="*/ 1585496 w 2151063"/>
              <a:gd name="connsiteY219" fmla="*/ 136784 h 1182688"/>
              <a:gd name="connsiteX220" fmla="*/ 1647851 w 2151063"/>
              <a:gd name="connsiteY220" fmla="*/ 166916 h 1182688"/>
              <a:gd name="connsiteX221" fmla="*/ 1707823 w 2151063"/>
              <a:gd name="connsiteY221" fmla="*/ 200617 h 1182688"/>
              <a:gd name="connsiteX222" fmla="*/ 1766604 w 2151063"/>
              <a:gd name="connsiteY222" fmla="*/ 237093 h 1182688"/>
              <a:gd name="connsiteX223" fmla="*/ 1822605 w 2151063"/>
              <a:gd name="connsiteY223" fmla="*/ 275947 h 1182688"/>
              <a:gd name="connsiteX224" fmla="*/ 1849613 w 2151063"/>
              <a:gd name="connsiteY224" fmla="*/ 296961 h 1182688"/>
              <a:gd name="connsiteX225" fmla="*/ 1875826 w 2151063"/>
              <a:gd name="connsiteY225" fmla="*/ 317974 h 1182688"/>
              <a:gd name="connsiteX226" fmla="*/ 1924280 w 2151063"/>
              <a:gd name="connsiteY226" fmla="*/ 364362 h 1182688"/>
              <a:gd name="connsiteX227" fmla="*/ 1946919 w 2151063"/>
              <a:gd name="connsiteY227" fmla="*/ 388943 h 1182688"/>
              <a:gd name="connsiteX228" fmla="*/ 1957642 w 2151063"/>
              <a:gd name="connsiteY228" fmla="*/ 398458 h 1182688"/>
              <a:gd name="connsiteX229" fmla="*/ 1968366 w 2151063"/>
              <a:gd name="connsiteY229" fmla="*/ 407577 h 1182688"/>
              <a:gd name="connsiteX230" fmla="*/ 1991004 w 2151063"/>
              <a:gd name="connsiteY230" fmla="*/ 428194 h 1182688"/>
              <a:gd name="connsiteX231" fmla="*/ 2032707 w 2151063"/>
              <a:gd name="connsiteY231" fmla="*/ 472203 h 1182688"/>
              <a:gd name="connsiteX232" fmla="*/ 2069247 w 2151063"/>
              <a:gd name="connsiteY232" fmla="*/ 520177 h 1182688"/>
              <a:gd name="connsiteX233" fmla="*/ 2100226 w 2151063"/>
              <a:gd name="connsiteY233" fmla="*/ 572115 h 1182688"/>
              <a:gd name="connsiteX234" fmla="*/ 2124850 w 2151063"/>
              <a:gd name="connsiteY234" fmla="*/ 626432 h 1182688"/>
              <a:gd name="connsiteX235" fmla="*/ 2142325 w 2151063"/>
              <a:gd name="connsiteY235" fmla="*/ 683525 h 1182688"/>
              <a:gd name="connsiteX236" fmla="*/ 2151063 w 2151063"/>
              <a:gd name="connsiteY236" fmla="*/ 742600 h 1182688"/>
              <a:gd name="connsiteX237" fmla="*/ 2151063 w 2151063"/>
              <a:gd name="connsiteY237" fmla="*/ 803261 h 1182688"/>
              <a:gd name="connsiteX238" fmla="*/ 2147091 w 2151063"/>
              <a:gd name="connsiteY238" fmla="*/ 834186 h 1182688"/>
              <a:gd name="connsiteX239" fmla="*/ 2144311 w 2151063"/>
              <a:gd name="connsiteY239" fmla="*/ 848855 h 1182688"/>
              <a:gd name="connsiteX240" fmla="*/ 2136765 w 2151063"/>
              <a:gd name="connsiteY240" fmla="*/ 878195 h 1182688"/>
              <a:gd name="connsiteX241" fmla="*/ 2126439 w 2151063"/>
              <a:gd name="connsiteY241" fmla="*/ 905551 h 1182688"/>
              <a:gd name="connsiteX242" fmla="*/ 2114524 w 2151063"/>
              <a:gd name="connsiteY242" fmla="*/ 931322 h 1182688"/>
              <a:gd name="connsiteX243" fmla="*/ 2092282 w 2151063"/>
              <a:gd name="connsiteY243" fmla="*/ 966609 h 1182688"/>
              <a:gd name="connsiteX244" fmla="*/ 2055743 w 2151063"/>
              <a:gd name="connsiteY244" fmla="*/ 1008239 h 1182688"/>
              <a:gd name="connsiteX245" fmla="*/ 2013246 w 2151063"/>
              <a:gd name="connsiteY245" fmla="*/ 1043921 h 1182688"/>
              <a:gd name="connsiteX246" fmla="*/ 1964791 w 2151063"/>
              <a:gd name="connsiteY246" fmla="*/ 1074054 h 1182688"/>
              <a:gd name="connsiteX247" fmla="*/ 1912762 w 2151063"/>
              <a:gd name="connsiteY247" fmla="*/ 1098239 h 1182688"/>
              <a:gd name="connsiteX248" fmla="*/ 1857556 w 2151063"/>
              <a:gd name="connsiteY248" fmla="*/ 1117666 h 1182688"/>
              <a:gd name="connsiteX249" fmla="*/ 1829754 w 2151063"/>
              <a:gd name="connsiteY249" fmla="*/ 1125596 h 1182688"/>
              <a:gd name="connsiteX250" fmla="*/ 1792817 w 2151063"/>
              <a:gd name="connsiteY250" fmla="*/ 1134318 h 1182688"/>
              <a:gd name="connsiteX251" fmla="*/ 1717753 w 2151063"/>
              <a:gd name="connsiteY251" fmla="*/ 1148988 h 1182688"/>
              <a:gd name="connsiteX252" fmla="*/ 1641894 w 2151063"/>
              <a:gd name="connsiteY252" fmla="*/ 1160882 h 1182688"/>
              <a:gd name="connsiteX253" fmla="*/ 1565240 w 2151063"/>
              <a:gd name="connsiteY253" fmla="*/ 1169208 h 1182688"/>
              <a:gd name="connsiteX254" fmla="*/ 1450061 w 2151063"/>
              <a:gd name="connsiteY254" fmla="*/ 1177930 h 1182688"/>
              <a:gd name="connsiteX255" fmla="*/ 1295960 w 2151063"/>
              <a:gd name="connsiteY255" fmla="*/ 1181895 h 1182688"/>
              <a:gd name="connsiteX256" fmla="*/ 1219704 w 2151063"/>
              <a:gd name="connsiteY256" fmla="*/ 1182688 h 1182688"/>
              <a:gd name="connsiteX257" fmla="*/ 1137093 w 2151063"/>
              <a:gd name="connsiteY257" fmla="*/ 1182688 h 1182688"/>
              <a:gd name="connsiteX258" fmla="*/ 971076 w 2151063"/>
              <a:gd name="connsiteY258" fmla="*/ 1177930 h 1182688"/>
              <a:gd name="connsiteX259" fmla="*/ 723243 w 2151063"/>
              <a:gd name="connsiteY259" fmla="*/ 1163657 h 1182688"/>
              <a:gd name="connsiteX260" fmla="*/ 558021 w 2151063"/>
              <a:gd name="connsiteY260" fmla="*/ 1150177 h 1182688"/>
              <a:gd name="connsiteX261" fmla="*/ 552064 w 2151063"/>
              <a:gd name="connsiteY261" fmla="*/ 1148988 h 1182688"/>
              <a:gd name="connsiteX262" fmla="*/ 546504 w 2151063"/>
              <a:gd name="connsiteY262" fmla="*/ 1141851 h 1182688"/>
              <a:gd name="connsiteX263" fmla="*/ 546504 w 2151063"/>
              <a:gd name="connsiteY263" fmla="*/ 1132732 h 1182688"/>
              <a:gd name="connsiteX264" fmla="*/ 552064 w 2151063"/>
              <a:gd name="connsiteY264" fmla="*/ 1125992 h 1182688"/>
              <a:gd name="connsiteX265" fmla="*/ 558021 w 2151063"/>
              <a:gd name="connsiteY265" fmla="*/ 1125596 h 1182688"/>
              <a:gd name="connsiteX266" fmla="*/ 679555 w 2151063"/>
              <a:gd name="connsiteY266" fmla="*/ 1131146 h 1182688"/>
              <a:gd name="connsiteX267" fmla="*/ 801486 w 2151063"/>
              <a:gd name="connsiteY267" fmla="*/ 1136697 h 1182688"/>
              <a:gd name="connsiteX268" fmla="*/ 774081 w 2151063"/>
              <a:gd name="connsiteY268" fmla="*/ 1130750 h 1182688"/>
              <a:gd name="connsiteX269" fmla="*/ 747471 w 2151063"/>
              <a:gd name="connsiteY269" fmla="*/ 1124010 h 1182688"/>
              <a:gd name="connsiteX270" fmla="*/ 680349 w 2151063"/>
              <a:gd name="connsiteY270" fmla="*/ 1114494 h 1182688"/>
              <a:gd name="connsiteX271" fmla="*/ 614419 w 2151063"/>
              <a:gd name="connsiteY271" fmla="*/ 1102996 h 1182688"/>
              <a:gd name="connsiteX272" fmla="*/ 581057 w 2151063"/>
              <a:gd name="connsiteY272" fmla="*/ 1096256 h 1182688"/>
              <a:gd name="connsiteX273" fmla="*/ 515127 w 2151063"/>
              <a:gd name="connsiteY273" fmla="*/ 1079604 h 1182688"/>
              <a:gd name="connsiteX274" fmla="*/ 450389 w 2151063"/>
              <a:gd name="connsiteY274" fmla="*/ 1060177 h 1182688"/>
              <a:gd name="connsiteX275" fmla="*/ 386445 w 2151063"/>
              <a:gd name="connsiteY275" fmla="*/ 1036388 h 1182688"/>
              <a:gd name="connsiteX276" fmla="*/ 325281 w 2151063"/>
              <a:gd name="connsiteY276" fmla="*/ 1007842 h 1182688"/>
              <a:gd name="connsiteX277" fmla="*/ 266500 w 2151063"/>
              <a:gd name="connsiteY277" fmla="*/ 974935 h 1182688"/>
              <a:gd name="connsiteX278" fmla="*/ 210896 w 2151063"/>
              <a:gd name="connsiteY278" fmla="*/ 936476 h 1182688"/>
              <a:gd name="connsiteX279" fmla="*/ 159265 w 2151063"/>
              <a:gd name="connsiteY279" fmla="*/ 891675 h 1182688"/>
              <a:gd name="connsiteX280" fmla="*/ 135832 w 2151063"/>
              <a:gd name="connsiteY280" fmla="*/ 867093 h 1182688"/>
              <a:gd name="connsiteX281" fmla="*/ 116370 w 2151063"/>
              <a:gd name="connsiteY281" fmla="*/ 844891 h 1182688"/>
              <a:gd name="connsiteX282" fmla="*/ 80625 w 2151063"/>
              <a:gd name="connsiteY282" fmla="*/ 797710 h 1182688"/>
              <a:gd name="connsiteX283" fmla="*/ 50838 w 2151063"/>
              <a:gd name="connsiteY283" fmla="*/ 746564 h 1182688"/>
              <a:gd name="connsiteX284" fmla="*/ 27802 w 2151063"/>
              <a:gd name="connsiteY284" fmla="*/ 693833 h 1182688"/>
              <a:gd name="connsiteX285" fmla="*/ 11121 w 2151063"/>
              <a:gd name="connsiteY285" fmla="*/ 638326 h 1182688"/>
              <a:gd name="connsiteX286" fmla="*/ 1589 w 2151063"/>
              <a:gd name="connsiteY286" fmla="*/ 581234 h 1182688"/>
              <a:gd name="connsiteX287" fmla="*/ 0 w 2151063"/>
              <a:gd name="connsiteY287" fmla="*/ 523348 h 1182688"/>
              <a:gd name="connsiteX288" fmla="*/ 7149 w 2151063"/>
              <a:gd name="connsiteY288" fmla="*/ 464273 h 1182688"/>
              <a:gd name="connsiteX289" fmla="*/ 14298 w 2151063"/>
              <a:gd name="connsiteY289" fmla="*/ 434934 h 1182688"/>
              <a:gd name="connsiteX290" fmla="*/ 22639 w 2151063"/>
              <a:gd name="connsiteY290" fmla="*/ 406388 h 1182688"/>
              <a:gd name="connsiteX291" fmla="*/ 45674 w 2151063"/>
              <a:gd name="connsiteY291" fmla="*/ 355639 h 1182688"/>
              <a:gd name="connsiteX292" fmla="*/ 75065 w 2151063"/>
              <a:gd name="connsiteY292" fmla="*/ 311630 h 1182688"/>
              <a:gd name="connsiteX293" fmla="*/ 110413 w 2151063"/>
              <a:gd name="connsiteY293" fmla="*/ 272776 h 1182688"/>
              <a:gd name="connsiteX294" fmla="*/ 150527 w 2151063"/>
              <a:gd name="connsiteY294" fmla="*/ 239868 h 1182688"/>
              <a:gd name="connsiteX295" fmla="*/ 195407 w 2151063"/>
              <a:gd name="connsiteY295" fmla="*/ 211718 h 1182688"/>
              <a:gd name="connsiteX296" fmla="*/ 243861 w 2151063"/>
              <a:gd name="connsiteY296" fmla="*/ 188723 h 1182688"/>
              <a:gd name="connsiteX297" fmla="*/ 294699 w 2151063"/>
              <a:gd name="connsiteY297" fmla="*/ 168502 h 1182688"/>
              <a:gd name="connsiteX298" fmla="*/ 320912 w 2151063"/>
              <a:gd name="connsiteY298" fmla="*/ 160573 h 1182688"/>
              <a:gd name="connsiteX299" fmla="*/ 348317 w 2151063"/>
              <a:gd name="connsiteY299" fmla="*/ 143524 h 1182688"/>
              <a:gd name="connsiteX300" fmla="*/ 404317 w 2151063"/>
              <a:gd name="connsiteY300" fmla="*/ 112599 h 1182688"/>
              <a:gd name="connsiteX301" fmla="*/ 462701 w 2151063"/>
              <a:gd name="connsiteY301" fmla="*/ 86432 h 1182688"/>
              <a:gd name="connsiteX302" fmla="*/ 523468 w 2151063"/>
              <a:gd name="connsiteY302" fmla="*/ 64229 h 1182688"/>
              <a:gd name="connsiteX303" fmla="*/ 585029 w 2151063"/>
              <a:gd name="connsiteY303" fmla="*/ 45991 h 1182688"/>
              <a:gd name="connsiteX304" fmla="*/ 647781 w 2151063"/>
              <a:gd name="connsiteY304" fmla="*/ 30925 h 1182688"/>
              <a:gd name="connsiteX305" fmla="*/ 711328 w 2151063"/>
              <a:gd name="connsiteY305" fmla="*/ 19427 h 1182688"/>
              <a:gd name="connsiteX306" fmla="*/ 774478 w 2151063"/>
              <a:gd name="connsiteY306" fmla="*/ 10308 h 1182688"/>
              <a:gd name="connsiteX307" fmla="*/ 805854 w 2151063"/>
              <a:gd name="connsiteY307" fmla="*/ 7137 h 1182688"/>
              <a:gd name="connsiteX308" fmla="*/ 839614 w 2151063"/>
              <a:gd name="connsiteY308" fmla="*/ 4361 h 1182688"/>
              <a:gd name="connsiteX309" fmla="*/ 907927 w 2151063"/>
              <a:gd name="connsiteY309" fmla="*/ 396 h 118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2151063" h="1182688">
                <a:moveTo>
                  <a:pt x="2044671" y="546100"/>
                </a:moveTo>
                <a:lnTo>
                  <a:pt x="2052215" y="567545"/>
                </a:lnTo>
                <a:lnTo>
                  <a:pt x="2064523" y="611628"/>
                </a:lnTo>
                <a:lnTo>
                  <a:pt x="2072464" y="657298"/>
                </a:lnTo>
                <a:lnTo>
                  <a:pt x="2074847" y="704161"/>
                </a:lnTo>
                <a:lnTo>
                  <a:pt x="2073258" y="728386"/>
                </a:lnTo>
                <a:lnTo>
                  <a:pt x="2070876" y="758171"/>
                </a:lnTo>
                <a:lnTo>
                  <a:pt x="2056979" y="813771"/>
                </a:lnTo>
                <a:lnTo>
                  <a:pt x="2034745" y="864207"/>
                </a:lnTo>
                <a:lnTo>
                  <a:pt x="2004966" y="909481"/>
                </a:lnTo>
                <a:lnTo>
                  <a:pt x="1968438" y="949989"/>
                </a:lnTo>
                <a:lnTo>
                  <a:pt x="1926350" y="985731"/>
                </a:lnTo>
                <a:lnTo>
                  <a:pt x="1879102" y="1015913"/>
                </a:lnTo>
                <a:lnTo>
                  <a:pt x="1827882" y="1041330"/>
                </a:lnTo>
                <a:lnTo>
                  <a:pt x="1801280" y="1052053"/>
                </a:lnTo>
                <a:lnTo>
                  <a:pt x="1767928" y="1064364"/>
                </a:lnTo>
                <a:lnTo>
                  <a:pt x="1699239" y="1085015"/>
                </a:lnTo>
                <a:lnTo>
                  <a:pt x="1629358" y="1102092"/>
                </a:lnTo>
                <a:lnTo>
                  <a:pt x="1557889" y="1114801"/>
                </a:lnTo>
                <a:lnTo>
                  <a:pt x="1449892" y="1129892"/>
                </a:lnTo>
                <a:lnTo>
                  <a:pt x="1304969" y="1141012"/>
                </a:lnTo>
                <a:lnTo>
                  <a:pt x="1234692" y="1144189"/>
                </a:lnTo>
                <a:lnTo>
                  <a:pt x="1219604" y="1144586"/>
                </a:lnTo>
                <a:lnTo>
                  <a:pt x="1204913" y="1145380"/>
                </a:lnTo>
                <a:lnTo>
                  <a:pt x="1205310" y="1146969"/>
                </a:lnTo>
                <a:lnTo>
                  <a:pt x="1205310" y="1147763"/>
                </a:lnTo>
                <a:lnTo>
                  <a:pt x="1259309" y="1147366"/>
                </a:lnTo>
                <a:lnTo>
                  <a:pt x="1367306" y="1143792"/>
                </a:lnTo>
                <a:lnTo>
                  <a:pt x="1420908" y="1140615"/>
                </a:lnTo>
                <a:lnTo>
                  <a:pt x="1484832" y="1137040"/>
                </a:lnTo>
                <a:lnTo>
                  <a:pt x="1616256" y="1127906"/>
                </a:lnTo>
                <a:lnTo>
                  <a:pt x="1715915" y="1114404"/>
                </a:lnTo>
                <a:lnTo>
                  <a:pt x="1781031" y="1101298"/>
                </a:lnTo>
                <a:lnTo>
                  <a:pt x="1844558" y="1084618"/>
                </a:lnTo>
                <a:lnTo>
                  <a:pt x="1905307" y="1062379"/>
                </a:lnTo>
                <a:lnTo>
                  <a:pt x="1934291" y="1048876"/>
                </a:lnTo>
                <a:lnTo>
                  <a:pt x="1948982" y="1041727"/>
                </a:lnTo>
                <a:lnTo>
                  <a:pt x="1975584" y="1025445"/>
                </a:lnTo>
                <a:lnTo>
                  <a:pt x="2000201" y="1007176"/>
                </a:lnTo>
                <a:lnTo>
                  <a:pt x="2022436" y="987717"/>
                </a:lnTo>
                <a:lnTo>
                  <a:pt x="2041892" y="966668"/>
                </a:lnTo>
                <a:lnTo>
                  <a:pt x="2059362" y="943635"/>
                </a:lnTo>
                <a:lnTo>
                  <a:pt x="2074450" y="919409"/>
                </a:lnTo>
                <a:lnTo>
                  <a:pt x="2087155" y="893992"/>
                </a:lnTo>
                <a:lnTo>
                  <a:pt x="2097081" y="867781"/>
                </a:lnTo>
                <a:lnTo>
                  <a:pt x="2105419" y="840379"/>
                </a:lnTo>
                <a:lnTo>
                  <a:pt x="2112566" y="797885"/>
                </a:lnTo>
                <a:lnTo>
                  <a:pt x="2112963" y="739109"/>
                </a:lnTo>
                <a:lnTo>
                  <a:pt x="2103831" y="678744"/>
                </a:lnTo>
                <a:lnTo>
                  <a:pt x="2094699" y="648561"/>
                </a:lnTo>
                <a:lnTo>
                  <a:pt x="2084773" y="621159"/>
                </a:lnTo>
                <a:lnTo>
                  <a:pt x="2059362" y="569928"/>
                </a:lnTo>
                <a:close/>
                <a:moveTo>
                  <a:pt x="233158" y="230187"/>
                </a:moveTo>
                <a:lnTo>
                  <a:pt x="206541" y="244085"/>
                </a:lnTo>
                <a:lnTo>
                  <a:pt x="158870" y="277836"/>
                </a:lnTo>
                <a:lnTo>
                  <a:pt x="117952" y="317146"/>
                </a:lnTo>
                <a:lnTo>
                  <a:pt x="84980" y="362810"/>
                </a:lnTo>
                <a:lnTo>
                  <a:pt x="59953" y="412444"/>
                </a:lnTo>
                <a:lnTo>
                  <a:pt x="43268" y="466446"/>
                </a:lnTo>
                <a:lnTo>
                  <a:pt x="34925" y="523624"/>
                </a:lnTo>
                <a:lnTo>
                  <a:pt x="36117" y="582788"/>
                </a:lnTo>
                <a:lnTo>
                  <a:pt x="40090" y="613363"/>
                </a:lnTo>
                <a:lnTo>
                  <a:pt x="46446" y="643143"/>
                </a:lnTo>
                <a:lnTo>
                  <a:pt x="65117" y="699528"/>
                </a:lnTo>
                <a:lnTo>
                  <a:pt x="91336" y="753133"/>
                </a:lnTo>
                <a:lnTo>
                  <a:pt x="123514" y="802767"/>
                </a:lnTo>
                <a:lnTo>
                  <a:pt x="162446" y="848430"/>
                </a:lnTo>
                <a:lnTo>
                  <a:pt x="205350" y="889726"/>
                </a:lnTo>
                <a:lnTo>
                  <a:pt x="252226" y="927051"/>
                </a:lnTo>
                <a:lnTo>
                  <a:pt x="302281" y="959611"/>
                </a:lnTo>
                <a:lnTo>
                  <a:pt x="328103" y="973906"/>
                </a:lnTo>
                <a:lnTo>
                  <a:pt x="356308" y="988994"/>
                </a:lnTo>
                <a:lnTo>
                  <a:pt x="414706" y="1014010"/>
                </a:lnTo>
                <a:lnTo>
                  <a:pt x="444500" y="1025525"/>
                </a:lnTo>
                <a:lnTo>
                  <a:pt x="419076" y="1013613"/>
                </a:lnTo>
                <a:lnTo>
                  <a:pt x="371007" y="988597"/>
                </a:lnTo>
                <a:lnTo>
                  <a:pt x="347171" y="973906"/>
                </a:lnTo>
                <a:lnTo>
                  <a:pt x="322541" y="958420"/>
                </a:lnTo>
                <a:lnTo>
                  <a:pt x="274473" y="922683"/>
                </a:lnTo>
                <a:lnTo>
                  <a:pt x="229583" y="882579"/>
                </a:lnTo>
                <a:lnTo>
                  <a:pt x="189459" y="838106"/>
                </a:lnTo>
                <a:lnTo>
                  <a:pt x="154103" y="790458"/>
                </a:lnTo>
                <a:lnTo>
                  <a:pt x="124706" y="738838"/>
                </a:lnTo>
                <a:lnTo>
                  <a:pt x="102062" y="683645"/>
                </a:lnTo>
                <a:lnTo>
                  <a:pt x="86966" y="625672"/>
                </a:lnTo>
                <a:lnTo>
                  <a:pt x="83391" y="595892"/>
                </a:lnTo>
                <a:lnTo>
                  <a:pt x="81405" y="569685"/>
                </a:lnTo>
                <a:lnTo>
                  <a:pt x="83391" y="518462"/>
                </a:lnTo>
                <a:lnTo>
                  <a:pt x="92131" y="468828"/>
                </a:lnTo>
                <a:lnTo>
                  <a:pt x="106829" y="419591"/>
                </a:lnTo>
                <a:lnTo>
                  <a:pt x="127089" y="373531"/>
                </a:lnTo>
                <a:lnTo>
                  <a:pt x="152117" y="329058"/>
                </a:lnTo>
                <a:lnTo>
                  <a:pt x="181911" y="287366"/>
                </a:lnTo>
                <a:lnTo>
                  <a:pt x="215281" y="248452"/>
                </a:lnTo>
                <a:close/>
                <a:moveTo>
                  <a:pt x="950292" y="112712"/>
                </a:moveTo>
                <a:lnTo>
                  <a:pt x="822075" y="115489"/>
                </a:lnTo>
                <a:lnTo>
                  <a:pt x="758561" y="119456"/>
                </a:lnTo>
                <a:lnTo>
                  <a:pt x="705369" y="124217"/>
                </a:lnTo>
                <a:lnTo>
                  <a:pt x="597397" y="136118"/>
                </a:lnTo>
                <a:lnTo>
                  <a:pt x="488631" y="153574"/>
                </a:lnTo>
                <a:lnTo>
                  <a:pt x="381849" y="178170"/>
                </a:lnTo>
                <a:lnTo>
                  <a:pt x="329848" y="193643"/>
                </a:lnTo>
                <a:lnTo>
                  <a:pt x="309206" y="208321"/>
                </a:lnTo>
                <a:lnTo>
                  <a:pt x="270304" y="239662"/>
                </a:lnTo>
                <a:lnTo>
                  <a:pt x="234181" y="274970"/>
                </a:lnTo>
                <a:lnTo>
                  <a:pt x="201631" y="313848"/>
                </a:lnTo>
                <a:lnTo>
                  <a:pt x="186943" y="334874"/>
                </a:lnTo>
                <a:lnTo>
                  <a:pt x="169080" y="362248"/>
                </a:lnTo>
                <a:lnTo>
                  <a:pt x="142087" y="418185"/>
                </a:lnTo>
                <a:lnTo>
                  <a:pt x="124621" y="475709"/>
                </a:lnTo>
                <a:lnTo>
                  <a:pt x="115888" y="534423"/>
                </a:lnTo>
                <a:lnTo>
                  <a:pt x="115888" y="593534"/>
                </a:lnTo>
                <a:lnTo>
                  <a:pt x="125415" y="652249"/>
                </a:lnTo>
                <a:lnTo>
                  <a:pt x="144469" y="709773"/>
                </a:lnTo>
                <a:lnTo>
                  <a:pt x="172256" y="765313"/>
                </a:lnTo>
                <a:lnTo>
                  <a:pt x="189722" y="792290"/>
                </a:lnTo>
                <a:lnTo>
                  <a:pt x="209570" y="818870"/>
                </a:lnTo>
                <a:lnTo>
                  <a:pt x="252044" y="866080"/>
                </a:lnTo>
                <a:lnTo>
                  <a:pt x="300076" y="908132"/>
                </a:lnTo>
                <a:lnTo>
                  <a:pt x="352077" y="944630"/>
                </a:lnTo>
                <a:lnTo>
                  <a:pt x="407651" y="976764"/>
                </a:lnTo>
                <a:lnTo>
                  <a:pt x="465210" y="1004931"/>
                </a:lnTo>
                <a:lnTo>
                  <a:pt x="524754" y="1029131"/>
                </a:lnTo>
                <a:lnTo>
                  <a:pt x="585488" y="1050157"/>
                </a:lnTo>
                <a:lnTo>
                  <a:pt x="616054" y="1059281"/>
                </a:lnTo>
                <a:lnTo>
                  <a:pt x="666467" y="1074753"/>
                </a:lnTo>
                <a:lnTo>
                  <a:pt x="717675" y="1089432"/>
                </a:lnTo>
                <a:lnTo>
                  <a:pt x="795875" y="1098953"/>
                </a:lnTo>
                <a:lnTo>
                  <a:pt x="873282" y="1105697"/>
                </a:lnTo>
                <a:lnTo>
                  <a:pt x="943940" y="1111251"/>
                </a:lnTo>
                <a:lnTo>
                  <a:pt x="1085654" y="1116012"/>
                </a:lnTo>
                <a:lnTo>
                  <a:pt x="1227765" y="1113632"/>
                </a:lnTo>
                <a:lnTo>
                  <a:pt x="1369081" y="1103714"/>
                </a:lnTo>
                <a:lnTo>
                  <a:pt x="1440136" y="1096176"/>
                </a:lnTo>
                <a:lnTo>
                  <a:pt x="1498886" y="1089432"/>
                </a:lnTo>
                <a:lnTo>
                  <a:pt x="1589392" y="1075944"/>
                </a:lnTo>
                <a:lnTo>
                  <a:pt x="1650127" y="1064439"/>
                </a:lnTo>
                <a:lnTo>
                  <a:pt x="1709670" y="1050554"/>
                </a:lnTo>
                <a:lnTo>
                  <a:pt x="1768420" y="1032701"/>
                </a:lnTo>
                <a:lnTo>
                  <a:pt x="1824391" y="1010088"/>
                </a:lnTo>
                <a:lnTo>
                  <a:pt x="1877980" y="981921"/>
                </a:lnTo>
                <a:lnTo>
                  <a:pt x="1902988" y="965259"/>
                </a:lnTo>
                <a:lnTo>
                  <a:pt x="1916485" y="956135"/>
                </a:lnTo>
                <a:lnTo>
                  <a:pt x="1941890" y="935109"/>
                </a:lnTo>
                <a:lnTo>
                  <a:pt x="1963723" y="912099"/>
                </a:lnTo>
                <a:lnTo>
                  <a:pt x="1982777" y="887899"/>
                </a:lnTo>
                <a:lnTo>
                  <a:pt x="1999449" y="862113"/>
                </a:lnTo>
                <a:lnTo>
                  <a:pt x="2013342" y="834739"/>
                </a:lnTo>
                <a:lnTo>
                  <a:pt x="2024457" y="806572"/>
                </a:lnTo>
                <a:lnTo>
                  <a:pt x="2032793" y="777612"/>
                </a:lnTo>
                <a:lnTo>
                  <a:pt x="2038351" y="747858"/>
                </a:lnTo>
                <a:lnTo>
                  <a:pt x="2041526" y="717707"/>
                </a:lnTo>
                <a:lnTo>
                  <a:pt x="2041526" y="671291"/>
                </a:lnTo>
                <a:lnTo>
                  <a:pt x="2032396" y="609403"/>
                </a:lnTo>
                <a:lnTo>
                  <a:pt x="2013342" y="548705"/>
                </a:lnTo>
                <a:lnTo>
                  <a:pt x="1999846" y="519745"/>
                </a:lnTo>
                <a:lnTo>
                  <a:pt x="1988731" y="497925"/>
                </a:lnTo>
                <a:lnTo>
                  <a:pt x="1962929" y="456667"/>
                </a:lnTo>
                <a:lnTo>
                  <a:pt x="1948241" y="437227"/>
                </a:lnTo>
                <a:lnTo>
                  <a:pt x="1925615" y="417788"/>
                </a:lnTo>
                <a:lnTo>
                  <a:pt x="1877980" y="381687"/>
                </a:lnTo>
                <a:lnTo>
                  <a:pt x="1827963" y="348759"/>
                </a:lnTo>
                <a:lnTo>
                  <a:pt x="1776756" y="319005"/>
                </a:lnTo>
                <a:lnTo>
                  <a:pt x="1750954" y="305120"/>
                </a:lnTo>
                <a:lnTo>
                  <a:pt x="1722373" y="290838"/>
                </a:lnTo>
                <a:lnTo>
                  <a:pt x="1664417" y="263068"/>
                </a:lnTo>
                <a:lnTo>
                  <a:pt x="1575896" y="225777"/>
                </a:lnTo>
                <a:lnTo>
                  <a:pt x="1454824" y="185708"/>
                </a:lnTo>
                <a:lnTo>
                  <a:pt x="1330973" y="154367"/>
                </a:lnTo>
                <a:lnTo>
                  <a:pt x="1205535" y="132548"/>
                </a:lnTo>
                <a:lnTo>
                  <a:pt x="1077715" y="118663"/>
                </a:lnTo>
                <a:close/>
                <a:moveTo>
                  <a:pt x="970360" y="31750"/>
                </a:moveTo>
                <a:lnTo>
                  <a:pt x="905670" y="32146"/>
                </a:lnTo>
                <a:lnTo>
                  <a:pt x="840582" y="35712"/>
                </a:lnTo>
                <a:lnTo>
                  <a:pt x="775891" y="41654"/>
                </a:lnTo>
                <a:lnTo>
                  <a:pt x="711994" y="51559"/>
                </a:lnTo>
                <a:lnTo>
                  <a:pt x="648098" y="64236"/>
                </a:lnTo>
                <a:lnTo>
                  <a:pt x="616744" y="71764"/>
                </a:lnTo>
                <a:lnTo>
                  <a:pt x="574279" y="82856"/>
                </a:lnTo>
                <a:lnTo>
                  <a:pt x="490538" y="110985"/>
                </a:lnTo>
                <a:lnTo>
                  <a:pt x="449263" y="128020"/>
                </a:lnTo>
                <a:lnTo>
                  <a:pt x="508794" y="115739"/>
                </a:lnTo>
                <a:lnTo>
                  <a:pt x="629048" y="96326"/>
                </a:lnTo>
                <a:lnTo>
                  <a:pt x="750491" y="83253"/>
                </a:lnTo>
                <a:lnTo>
                  <a:pt x="872729" y="77310"/>
                </a:lnTo>
                <a:lnTo>
                  <a:pt x="933451" y="76914"/>
                </a:lnTo>
                <a:lnTo>
                  <a:pt x="1003301" y="77706"/>
                </a:lnTo>
                <a:lnTo>
                  <a:pt x="1142207" y="87611"/>
                </a:lnTo>
                <a:lnTo>
                  <a:pt x="1245395" y="101873"/>
                </a:lnTo>
                <a:lnTo>
                  <a:pt x="1314451" y="114154"/>
                </a:lnTo>
                <a:lnTo>
                  <a:pt x="1382317" y="129209"/>
                </a:lnTo>
                <a:lnTo>
                  <a:pt x="1449785" y="146640"/>
                </a:lnTo>
                <a:lnTo>
                  <a:pt x="1483123" y="156148"/>
                </a:lnTo>
                <a:lnTo>
                  <a:pt x="1547417" y="176750"/>
                </a:lnTo>
                <a:lnTo>
                  <a:pt x="1643064" y="213197"/>
                </a:lnTo>
                <a:lnTo>
                  <a:pt x="1705770" y="240533"/>
                </a:lnTo>
                <a:lnTo>
                  <a:pt x="1736726" y="255588"/>
                </a:lnTo>
                <a:lnTo>
                  <a:pt x="1709342" y="238949"/>
                </a:lnTo>
                <a:lnTo>
                  <a:pt x="1653382" y="208047"/>
                </a:lnTo>
                <a:lnTo>
                  <a:pt x="1625601" y="193785"/>
                </a:lnTo>
                <a:lnTo>
                  <a:pt x="1596232" y="179523"/>
                </a:lnTo>
                <a:lnTo>
                  <a:pt x="1537495" y="152583"/>
                </a:lnTo>
                <a:lnTo>
                  <a:pt x="1477567" y="128416"/>
                </a:lnTo>
                <a:lnTo>
                  <a:pt x="1416448" y="107023"/>
                </a:lnTo>
                <a:lnTo>
                  <a:pt x="1354139" y="88007"/>
                </a:lnTo>
                <a:lnTo>
                  <a:pt x="1291432" y="72160"/>
                </a:lnTo>
                <a:lnTo>
                  <a:pt x="1227932" y="58294"/>
                </a:lnTo>
                <a:lnTo>
                  <a:pt x="1163638" y="47597"/>
                </a:lnTo>
                <a:lnTo>
                  <a:pt x="1099345" y="39277"/>
                </a:lnTo>
                <a:lnTo>
                  <a:pt x="1034654" y="34127"/>
                </a:lnTo>
                <a:close/>
                <a:moveTo>
                  <a:pt x="976240" y="0"/>
                </a:moveTo>
                <a:lnTo>
                  <a:pt x="1045347" y="3172"/>
                </a:lnTo>
                <a:lnTo>
                  <a:pt x="1114851" y="8723"/>
                </a:lnTo>
                <a:lnTo>
                  <a:pt x="1183959" y="18238"/>
                </a:lnTo>
                <a:lnTo>
                  <a:pt x="1252669" y="30529"/>
                </a:lnTo>
                <a:lnTo>
                  <a:pt x="1321379" y="45198"/>
                </a:lnTo>
                <a:lnTo>
                  <a:pt x="1389295" y="63833"/>
                </a:lnTo>
                <a:lnTo>
                  <a:pt x="1455622" y="85242"/>
                </a:lnTo>
                <a:lnTo>
                  <a:pt x="1521154" y="109427"/>
                </a:lnTo>
                <a:lnTo>
                  <a:pt x="1585496" y="136784"/>
                </a:lnTo>
                <a:lnTo>
                  <a:pt x="1647851" y="166916"/>
                </a:lnTo>
                <a:lnTo>
                  <a:pt x="1707823" y="200617"/>
                </a:lnTo>
                <a:lnTo>
                  <a:pt x="1766604" y="237093"/>
                </a:lnTo>
                <a:lnTo>
                  <a:pt x="1822605" y="275947"/>
                </a:lnTo>
                <a:lnTo>
                  <a:pt x="1849613" y="296961"/>
                </a:lnTo>
                <a:lnTo>
                  <a:pt x="1875826" y="317974"/>
                </a:lnTo>
                <a:lnTo>
                  <a:pt x="1924280" y="364362"/>
                </a:lnTo>
                <a:lnTo>
                  <a:pt x="1946919" y="388943"/>
                </a:lnTo>
                <a:lnTo>
                  <a:pt x="1957642" y="398458"/>
                </a:lnTo>
                <a:lnTo>
                  <a:pt x="1968366" y="407577"/>
                </a:lnTo>
                <a:lnTo>
                  <a:pt x="1991004" y="428194"/>
                </a:lnTo>
                <a:lnTo>
                  <a:pt x="2032707" y="472203"/>
                </a:lnTo>
                <a:lnTo>
                  <a:pt x="2069247" y="520177"/>
                </a:lnTo>
                <a:lnTo>
                  <a:pt x="2100226" y="572115"/>
                </a:lnTo>
                <a:lnTo>
                  <a:pt x="2124850" y="626432"/>
                </a:lnTo>
                <a:lnTo>
                  <a:pt x="2142325" y="683525"/>
                </a:lnTo>
                <a:lnTo>
                  <a:pt x="2151063" y="742600"/>
                </a:lnTo>
                <a:lnTo>
                  <a:pt x="2151063" y="803261"/>
                </a:lnTo>
                <a:lnTo>
                  <a:pt x="2147091" y="834186"/>
                </a:lnTo>
                <a:lnTo>
                  <a:pt x="2144311" y="848855"/>
                </a:lnTo>
                <a:lnTo>
                  <a:pt x="2136765" y="878195"/>
                </a:lnTo>
                <a:lnTo>
                  <a:pt x="2126439" y="905551"/>
                </a:lnTo>
                <a:lnTo>
                  <a:pt x="2114524" y="931322"/>
                </a:lnTo>
                <a:lnTo>
                  <a:pt x="2092282" y="966609"/>
                </a:lnTo>
                <a:lnTo>
                  <a:pt x="2055743" y="1008239"/>
                </a:lnTo>
                <a:lnTo>
                  <a:pt x="2013246" y="1043921"/>
                </a:lnTo>
                <a:lnTo>
                  <a:pt x="1964791" y="1074054"/>
                </a:lnTo>
                <a:lnTo>
                  <a:pt x="1912762" y="1098239"/>
                </a:lnTo>
                <a:lnTo>
                  <a:pt x="1857556" y="1117666"/>
                </a:lnTo>
                <a:lnTo>
                  <a:pt x="1829754" y="1125596"/>
                </a:lnTo>
                <a:lnTo>
                  <a:pt x="1792817" y="1134318"/>
                </a:lnTo>
                <a:lnTo>
                  <a:pt x="1717753" y="1148988"/>
                </a:lnTo>
                <a:lnTo>
                  <a:pt x="1641894" y="1160882"/>
                </a:lnTo>
                <a:lnTo>
                  <a:pt x="1565240" y="1169208"/>
                </a:lnTo>
                <a:lnTo>
                  <a:pt x="1450061" y="1177930"/>
                </a:lnTo>
                <a:lnTo>
                  <a:pt x="1295960" y="1181895"/>
                </a:lnTo>
                <a:lnTo>
                  <a:pt x="1219704" y="1182688"/>
                </a:lnTo>
                <a:lnTo>
                  <a:pt x="1137093" y="1182688"/>
                </a:lnTo>
                <a:lnTo>
                  <a:pt x="971076" y="1177930"/>
                </a:lnTo>
                <a:lnTo>
                  <a:pt x="723243" y="1163657"/>
                </a:lnTo>
                <a:lnTo>
                  <a:pt x="558021" y="1150177"/>
                </a:lnTo>
                <a:lnTo>
                  <a:pt x="552064" y="1148988"/>
                </a:lnTo>
                <a:lnTo>
                  <a:pt x="546504" y="1141851"/>
                </a:lnTo>
                <a:lnTo>
                  <a:pt x="546504" y="1132732"/>
                </a:lnTo>
                <a:lnTo>
                  <a:pt x="552064" y="1125992"/>
                </a:lnTo>
                <a:lnTo>
                  <a:pt x="558021" y="1125596"/>
                </a:lnTo>
                <a:lnTo>
                  <a:pt x="679555" y="1131146"/>
                </a:lnTo>
                <a:lnTo>
                  <a:pt x="801486" y="1136697"/>
                </a:lnTo>
                <a:lnTo>
                  <a:pt x="774081" y="1130750"/>
                </a:lnTo>
                <a:lnTo>
                  <a:pt x="747471" y="1124010"/>
                </a:lnTo>
                <a:lnTo>
                  <a:pt x="680349" y="1114494"/>
                </a:lnTo>
                <a:lnTo>
                  <a:pt x="614419" y="1102996"/>
                </a:lnTo>
                <a:lnTo>
                  <a:pt x="581057" y="1096256"/>
                </a:lnTo>
                <a:lnTo>
                  <a:pt x="515127" y="1079604"/>
                </a:lnTo>
                <a:lnTo>
                  <a:pt x="450389" y="1060177"/>
                </a:lnTo>
                <a:lnTo>
                  <a:pt x="386445" y="1036388"/>
                </a:lnTo>
                <a:lnTo>
                  <a:pt x="325281" y="1007842"/>
                </a:lnTo>
                <a:lnTo>
                  <a:pt x="266500" y="974935"/>
                </a:lnTo>
                <a:lnTo>
                  <a:pt x="210896" y="936476"/>
                </a:lnTo>
                <a:lnTo>
                  <a:pt x="159265" y="891675"/>
                </a:lnTo>
                <a:lnTo>
                  <a:pt x="135832" y="867093"/>
                </a:lnTo>
                <a:lnTo>
                  <a:pt x="116370" y="844891"/>
                </a:lnTo>
                <a:lnTo>
                  <a:pt x="80625" y="797710"/>
                </a:lnTo>
                <a:lnTo>
                  <a:pt x="50838" y="746564"/>
                </a:lnTo>
                <a:lnTo>
                  <a:pt x="27802" y="693833"/>
                </a:lnTo>
                <a:lnTo>
                  <a:pt x="11121" y="638326"/>
                </a:lnTo>
                <a:lnTo>
                  <a:pt x="1589" y="581234"/>
                </a:lnTo>
                <a:lnTo>
                  <a:pt x="0" y="523348"/>
                </a:lnTo>
                <a:lnTo>
                  <a:pt x="7149" y="464273"/>
                </a:lnTo>
                <a:lnTo>
                  <a:pt x="14298" y="434934"/>
                </a:lnTo>
                <a:lnTo>
                  <a:pt x="22639" y="406388"/>
                </a:lnTo>
                <a:lnTo>
                  <a:pt x="45674" y="355639"/>
                </a:lnTo>
                <a:lnTo>
                  <a:pt x="75065" y="311630"/>
                </a:lnTo>
                <a:lnTo>
                  <a:pt x="110413" y="272776"/>
                </a:lnTo>
                <a:lnTo>
                  <a:pt x="150527" y="239868"/>
                </a:lnTo>
                <a:lnTo>
                  <a:pt x="195407" y="211718"/>
                </a:lnTo>
                <a:lnTo>
                  <a:pt x="243861" y="188723"/>
                </a:lnTo>
                <a:lnTo>
                  <a:pt x="294699" y="168502"/>
                </a:lnTo>
                <a:lnTo>
                  <a:pt x="320912" y="160573"/>
                </a:lnTo>
                <a:lnTo>
                  <a:pt x="348317" y="143524"/>
                </a:lnTo>
                <a:lnTo>
                  <a:pt x="404317" y="112599"/>
                </a:lnTo>
                <a:lnTo>
                  <a:pt x="462701" y="86432"/>
                </a:lnTo>
                <a:lnTo>
                  <a:pt x="523468" y="64229"/>
                </a:lnTo>
                <a:lnTo>
                  <a:pt x="585029" y="45991"/>
                </a:lnTo>
                <a:lnTo>
                  <a:pt x="647781" y="30925"/>
                </a:lnTo>
                <a:lnTo>
                  <a:pt x="711328" y="19427"/>
                </a:lnTo>
                <a:lnTo>
                  <a:pt x="774478" y="10308"/>
                </a:lnTo>
                <a:lnTo>
                  <a:pt x="805854" y="7137"/>
                </a:lnTo>
                <a:lnTo>
                  <a:pt x="839614" y="4361"/>
                </a:lnTo>
                <a:lnTo>
                  <a:pt x="907927" y="396"/>
                </a:lnTo>
                <a:close/>
              </a:path>
            </a:pathLst>
          </a:custGeom>
          <a:ln>
            <a:headEnd/>
            <a:tailEnd/>
          </a:ln>
        </p:spPr>
        <p:style>
          <a:lnRef idx="2">
            <a:schemeClr val="accent3"/>
          </a:lnRef>
          <a:fillRef idx="1">
            <a:schemeClr val="lt1"/>
          </a:fillRef>
          <a:effectRef idx="0">
            <a:schemeClr val="accent3"/>
          </a:effectRef>
          <a:fontRef idx="minor">
            <a:schemeClr val="dk1"/>
          </a:fontRef>
        </p:style>
        <p:txBody>
          <a:bodyPr vert="horz" wrap="square" lIns="51435" tIns="25718" rIns="51435" bIns="25718" numCol="1" anchor="ctr" anchorCtr="0" compatLnSpc="1">
            <a:prstTxWarp prst="textNoShape">
              <a:avLst/>
            </a:prstTxWarp>
            <a:noAutofit/>
          </a:bodyPr>
          <a:lstStyle/>
          <a:p>
            <a:pPr algn="ctr"/>
            <a:r>
              <a:rPr lang="fr-FR" sz="1000" b="1" dirty="0"/>
              <a:t>Corps projectile</a:t>
            </a:r>
          </a:p>
        </p:txBody>
      </p:sp>
      <p:sp>
        <p:nvSpPr>
          <p:cNvPr id="11" name="Freeform: Shape 5">
            <a:hlinkClick r:id="rId6"/>
            <a:extLst>
              <a:ext uri="{FF2B5EF4-FFF2-40B4-BE49-F238E27FC236}">
                <a16:creationId xmlns:a16="http://schemas.microsoft.com/office/drawing/2014/main" id="{723E857F-FBD5-4F77-ABB4-248B8FCC58C6}"/>
              </a:ext>
            </a:extLst>
          </p:cNvPr>
          <p:cNvSpPr>
            <a:spLocks/>
          </p:cNvSpPr>
          <p:nvPr/>
        </p:nvSpPr>
        <p:spPr bwMode="auto">
          <a:xfrm>
            <a:off x="5480661" y="4120173"/>
            <a:ext cx="1054328" cy="709524"/>
          </a:xfrm>
          <a:custGeom>
            <a:avLst/>
            <a:gdLst>
              <a:gd name="connsiteX0" fmla="*/ 2044671 w 2151063"/>
              <a:gd name="connsiteY0" fmla="*/ 546100 h 1182688"/>
              <a:gd name="connsiteX1" fmla="*/ 2052215 w 2151063"/>
              <a:gd name="connsiteY1" fmla="*/ 567545 h 1182688"/>
              <a:gd name="connsiteX2" fmla="*/ 2064523 w 2151063"/>
              <a:gd name="connsiteY2" fmla="*/ 611628 h 1182688"/>
              <a:gd name="connsiteX3" fmla="*/ 2072464 w 2151063"/>
              <a:gd name="connsiteY3" fmla="*/ 657298 h 1182688"/>
              <a:gd name="connsiteX4" fmla="*/ 2074847 w 2151063"/>
              <a:gd name="connsiteY4" fmla="*/ 704161 h 1182688"/>
              <a:gd name="connsiteX5" fmla="*/ 2073258 w 2151063"/>
              <a:gd name="connsiteY5" fmla="*/ 728386 h 1182688"/>
              <a:gd name="connsiteX6" fmla="*/ 2070876 w 2151063"/>
              <a:gd name="connsiteY6" fmla="*/ 758171 h 1182688"/>
              <a:gd name="connsiteX7" fmla="*/ 2056979 w 2151063"/>
              <a:gd name="connsiteY7" fmla="*/ 813771 h 1182688"/>
              <a:gd name="connsiteX8" fmla="*/ 2034745 w 2151063"/>
              <a:gd name="connsiteY8" fmla="*/ 864207 h 1182688"/>
              <a:gd name="connsiteX9" fmla="*/ 2004966 w 2151063"/>
              <a:gd name="connsiteY9" fmla="*/ 909481 h 1182688"/>
              <a:gd name="connsiteX10" fmla="*/ 1968438 w 2151063"/>
              <a:gd name="connsiteY10" fmla="*/ 949989 h 1182688"/>
              <a:gd name="connsiteX11" fmla="*/ 1926350 w 2151063"/>
              <a:gd name="connsiteY11" fmla="*/ 985731 h 1182688"/>
              <a:gd name="connsiteX12" fmla="*/ 1879102 w 2151063"/>
              <a:gd name="connsiteY12" fmla="*/ 1015913 h 1182688"/>
              <a:gd name="connsiteX13" fmla="*/ 1827882 w 2151063"/>
              <a:gd name="connsiteY13" fmla="*/ 1041330 h 1182688"/>
              <a:gd name="connsiteX14" fmla="*/ 1801280 w 2151063"/>
              <a:gd name="connsiteY14" fmla="*/ 1052053 h 1182688"/>
              <a:gd name="connsiteX15" fmla="*/ 1767928 w 2151063"/>
              <a:gd name="connsiteY15" fmla="*/ 1064364 h 1182688"/>
              <a:gd name="connsiteX16" fmla="*/ 1699239 w 2151063"/>
              <a:gd name="connsiteY16" fmla="*/ 1085015 h 1182688"/>
              <a:gd name="connsiteX17" fmla="*/ 1629358 w 2151063"/>
              <a:gd name="connsiteY17" fmla="*/ 1102092 h 1182688"/>
              <a:gd name="connsiteX18" fmla="*/ 1557889 w 2151063"/>
              <a:gd name="connsiteY18" fmla="*/ 1114801 h 1182688"/>
              <a:gd name="connsiteX19" fmla="*/ 1449892 w 2151063"/>
              <a:gd name="connsiteY19" fmla="*/ 1129892 h 1182688"/>
              <a:gd name="connsiteX20" fmla="*/ 1304969 w 2151063"/>
              <a:gd name="connsiteY20" fmla="*/ 1141012 h 1182688"/>
              <a:gd name="connsiteX21" fmla="*/ 1234692 w 2151063"/>
              <a:gd name="connsiteY21" fmla="*/ 1144189 h 1182688"/>
              <a:gd name="connsiteX22" fmla="*/ 1219604 w 2151063"/>
              <a:gd name="connsiteY22" fmla="*/ 1144586 h 1182688"/>
              <a:gd name="connsiteX23" fmla="*/ 1204913 w 2151063"/>
              <a:gd name="connsiteY23" fmla="*/ 1145380 h 1182688"/>
              <a:gd name="connsiteX24" fmla="*/ 1205310 w 2151063"/>
              <a:gd name="connsiteY24" fmla="*/ 1146969 h 1182688"/>
              <a:gd name="connsiteX25" fmla="*/ 1205310 w 2151063"/>
              <a:gd name="connsiteY25" fmla="*/ 1147763 h 1182688"/>
              <a:gd name="connsiteX26" fmla="*/ 1259309 w 2151063"/>
              <a:gd name="connsiteY26" fmla="*/ 1147366 h 1182688"/>
              <a:gd name="connsiteX27" fmla="*/ 1367306 w 2151063"/>
              <a:gd name="connsiteY27" fmla="*/ 1143792 h 1182688"/>
              <a:gd name="connsiteX28" fmla="*/ 1420908 w 2151063"/>
              <a:gd name="connsiteY28" fmla="*/ 1140615 h 1182688"/>
              <a:gd name="connsiteX29" fmla="*/ 1484832 w 2151063"/>
              <a:gd name="connsiteY29" fmla="*/ 1137040 h 1182688"/>
              <a:gd name="connsiteX30" fmla="*/ 1616256 w 2151063"/>
              <a:gd name="connsiteY30" fmla="*/ 1127906 h 1182688"/>
              <a:gd name="connsiteX31" fmla="*/ 1715915 w 2151063"/>
              <a:gd name="connsiteY31" fmla="*/ 1114404 h 1182688"/>
              <a:gd name="connsiteX32" fmla="*/ 1781031 w 2151063"/>
              <a:gd name="connsiteY32" fmla="*/ 1101298 h 1182688"/>
              <a:gd name="connsiteX33" fmla="*/ 1844558 w 2151063"/>
              <a:gd name="connsiteY33" fmla="*/ 1084618 h 1182688"/>
              <a:gd name="connsiteX34" fmla="*/ 1905307 w 2151063"/>
              <a:gd name="connsiteY34" fmla="*/ 1062379 h 1182688"/>
              <a:gd name="connsiteX35" fmla="*/ 1934291 w 2151063"/>
              <a:gd name="connsiteY35" fmla="*/ 1048876 h 1182688"/>
              <a:gd name="connsiteX36" fmla="*/ 1948982 w 2151063"/>
              <a:gd name="connsiteY36" fmla="*/ 1041727 h 1182688"/>
              <a:gd name="connsiteX37" fmla="*/ 1975584 w 2151063"/>
              <a:gd name="connsiteY37" fmla="*/ 1025445 h 1182688"/>
              <a:gd name="connsiteX38" fmla="*/ 2000201 w 2151063"/>
              <a:gd name="connsiteY38" fmla="*/ 1007176 h 1182688"/>
              <a:gd name="connsiteX39" fmla="*/ 2022436 w 2151063"/>
              <a:gd name="connsiteY39" fmla="*/ 987717 h 1182688"/>
              <a:gd name="connsiteX40" fmla="*/ 2041892 w 2151063"/>
              <a:gd name="connsiteY40" fmla="*/ 966668 h 1182688"/>
              <a:gd name="connsiteX41" fmla="*/ 2059362 w 2151063"/>
              <a:gd name="connsiteY41" fmla="*/ 943635 h 1182688"/>
              <a:gd name="connsiteX42" fmla="*/ 2074450 w 2151063"/>
              <a:gd name="connsiteY42" fmla="*/ 919409 h 1182688"/>
              <a:gd name="connsiteX43" fmla="*/ 2087155 w 2151063"/>
              <a:gd name="connsiteY43" fmla="*/ 893992 h 1182688"/>
              <a:gd name="connsiteX44" fmla="*/ 2097081 w 2151063"/>
              <a:gd name="connsiteY44" fmla="*/ 867781 h 1182688"/>
              <a:gd name="connsiteX45" fmla="*/ 2105419 w 2151063"/>
              <a:gd name="connsiteY45" fmla="*/ 840379 h 1182688"/>
              <a:gd name="connsiteX46" fmla="*/ 2112566 w 2151063"/>
              <a:gd name="connsiteY46" fmla="*/ 797885 h 1182688"/>
              <a:gd name="connsiteX47" fmla="*/ 2112963 w 2151063"/>
              <a:gd name="connsiteY47" fmla="*/ 739109 h 1182688"/>
              <a:gd name="connsiteX48" fmla="*/ 2103831 w 2151063"/>
              <a:gd name="connsiteY48" fmla="*/ 678744 h 1182688"/>
              <a:gd name="connsiteX49" fmla="*/ 2094699 w 2151063"/>
              <a:gd name="connsiteY49" fmla="*/ 648561 h 1182688"/>
              <a:gd name="connsiteX50" fmla="*/ 2084773 w 2151063"/>
              <a:gd name="connsiteY50" fmla="*/ 621159 h 1182688"/>
              <a:gd name="connsiteX51" fmla="*/ 2059362 w 2151063"/>
              <a:gd name="connsiteY51" fmla="*/ 569928 h 1182688"/>
              <a:gd name="connsiteX52" fmla="*/ 233158 w 2151063"/>
              <a:gd name="connsiteY52" fmla="*/ 230187 h 1182688"/>
              <a:gd name="connsiteX53" fmla="*/ 206541 w 2151063"/>
              <a:gd name="connsiteY53" fmla="*/ 244085 h 1182688"/>
              <a:gd name="connsiteX54" fmla="*/ 158870 w 2151063"/>
              <a:gd name="connsiteY54" fmla="*/ 277836 h 1182688"/>
              <a:gd name="connsiteX55" fmla="*/ 117952 w 2151063"/>
              <a:gd name="connsiteY55" fmla="*/ 317146 h 1182688"/>
              <a:gd name="connsiteX56" fmla="*/ 84980 w 2151063"/>
              <a:gd name="connsiteY56" fmla="*/ 362810 h 1182688"/>
              <a:gd name="connsiteX57" fmla="*/ 59953 w 2151063"/>
              <a:gd name="connsiteY57" fmla="*/ 412444 h 1182688"/>
              <a:gd name="connsiteX58" fmla="*/ 43268 w 2151063"/>
              <a:gd name="connsiteY58" fmla="*/ 466446 h 1182688"/>
              <a:gd name="connsiteX59" fmla="*/ 34925 w 2151063"/>
              <a:gd name="connsiteY59" fmla="*/ 523624 h 1182688"/>
              <a:gd name="connsiteX60" fmla="*/ 36117 w 2151063"/>
              <a:gd name="connsiteY60" fmla="*/ 582788 h 1182688"/>
              <a:gd name="connsiteX61" fmla="*/ 40090 w 2151063"/>
              <a:gd name="connsiteY61" fmla="*/ 613363 h 1182688"/>
              <a:gd name="connsiteX62" fmla="*/ 46446 w 2151063"/>
              <a:gd name="connsiteY62" fmla="*/ 643143 h 1182688"/>
              <a:gd name="connsiteX63" fmla="*/ 65117 w 2151063"/>
              <a:gd name="connsiteY63" fmla="*/ 699528 h 1182688"/>
              <a:gd name="connsiteX64" fmla="*/ 91336 w 2151063"/>
              <a:gd name="connsiteY64" fmla="*/ 753133 h 1182688"/>
              <a:gd name="connsiteX65" fmla="*/ 123514 w 2151063"/>
              <a:gd name="connsiteY65" fmla="*/ 802767 h 1182688"/>
              <a:gd name="connsiteX66" fmla="*/ 162446 w 2151063"/>
              <a:gd name="connsiteY66" fmla="*/ 848430 h 1182688"/>
              <a:gd name="connsiteX67" fmla="*/ 205350 w 2151063"/>
              <a:gd name="connsiteY67" fmla="*/ 889726 h 1182688"/>
              <a:gd name="connsiteX68" fmla="*/ 252226 w 2151063"/>
              <a:gd name="connsiteY68" fmla="*/ 927051 h 1182688"/>
              <a:gd name="connsiteX69" fmla="*/ 302281 w 2151063"/>
              <a:gd name="connsiteY69" fmla="*/ 959611 h 1182688"/>
              <a:gd name="connsiteX70" fmla="*/ 328103 w 2151063"/>
              <a:gd name="connsiteY70" fmla="*/ 973906 h 1182688"/>
              <a:gd name="connsiteX71" fmla="*/ 356308 w 2151063"/>
              <a:gd name="connsiteY71" fmla="*/ 988994 h 1182688"/>
              <a:gd name="connsiteX72" fmla="*/ 414706 w 2151063"/>
              <a:gd name="connsiteY72" fmla="*/ 1014010 h 1182688"/>
              <a:gd name="connsiteX73" fmla="*/ 444500 w 2151063"/>
              <a:gd name="connsiteY73" fmla="*/ 1025525 h 1182688"/>
              <a:gd name="connsiteX74" fmla="*/ 419076 w 2151063"/>
              <a:gd name="connsiteY74" fmla="*/ 1013613 h 1182688"/>
              <a:gd name="connsiteX75" fmla="*/ 371007 w 2151063"/>
              <a:gd name="connsiteY75" fmla="*/ 988597 h 1182688"/>
              <a:gd name="connsiteX76" fmla="*/ 347171 w 2151063"/>
              <a:gd name="connsiteY76" fmla="*/ 973906 h 1182688"/>
              <a:gd name="connsiteX77" fmla="*/ 322541 w 2151063"/>
              <a:gd name="connsiteY77" fmla="*/ 958420 h 1182688"/>
              <a:gd name="connsiteX78" fmla="*/ 274473 w 2151063"/>
              <a:gd name="connsiteY78" fmla="*/ 922683 h 1182688"/>
              <a:gd name="connsiteX79" fmla="*/ 229583 w 2151063"/>
              <a:gd name="connsiteY79" fmla="*/ 882579 h 1182688"/>
              <a:gd name="connsiteX80" fmla="*/ 189459 w 2151063"/>
              <a:gd name="connsiteY80" fmla="*/ 838106 h 1182688"/>
              <a:gd name="connsiteX81" fmla="*/ 154103 w 2151063"/>
              <a:gd name="connsiteY81" fmla="*/ 790458 h 1182688"/>
              <a:gd name="connsiteX82" fmla="*/ 124706 w 2151063"/>
              <a:gd name="connsiteY82" fmla="*/ 738838 h 1182688"/>
              <a:gd name="connsiteX83" fmla="*/ 102062 w 2151063"/>
              <a:gd name="connsiteY83" fmla="*/ 683645 h 1182688"/>
              <a:gd name="connsiteX84" fmla="*/ 86966 w 2151063"/>
              <a:gd name="connsiteY84" fmla="*/ 625672 h 1182688"/>
              <a:gd name="connsiteX85" fmla="*/ 83391 w 2151063"/>
              <a:gd name="connsiteY85" fmla="*/ 595892 h 1182688"/>
              <a:gd name="connsiteX86" fmla="*/ 81405 w 2151063"/>
              <a:gd name="connsiteY86" fmla="*/ 569685 h 1182688"/>
              <a:gd name="connsiteX87" fmla="*/ 83391 w 2151063"/>
              <a:gd name="connsiteY87" fmla="*/ 518462 h 1182688"/>
              <a:gd name="connsiteX88" fmla="*/ 92131 w 2151063"/>
              <a:gd name="connsiteY88" fmla="*/ 468828 h 1182688"/>
              <a:gd name="connsiteX89" fmla="*/ 106829 w 2151063"/>
              <a:gd name="connsiteY89" fmla="*/ 419591 h 1182688"/>
              <a:gd name="connsiteX90" fmla="*/ 127089 w 2151063"/>
              <a:gd name="connsiteY90" fmla="*/ 373531 h 1182688"/>
              <a:gd name="connsiteX91" fmla="*/ 152117 w 2151063"/>
              <a:gd name="connsiteY91" fmla="*/ 329058 h 1182688"/>
              <a:gd name="connsiteX92" fmla="*/ 181911 w 2151063"/>
              <a:gd name="connsiteY92" fmla="*/ 287366 h 1182688"/>
              <a:gd name="connsiteX93" fmla="*/ 215281 w 2151063"/>
              <a:gd name="connsiteY93" fmla="*/ 248452 h 1182688"/>
              <a:gd name="connsiteX94" fmla="*/ 950292 w 2151063"/>
              <a:gd name="connsiteY94" fmla="*/ 112712 h 1182688"/>
              <a:gd name="connsiteX95" fmla="*/ 822075 w 2151063"/>
              <a:gd name="connsiteY95" fmla="*/ 115489 h 1182688"/>
              <a:gd name="connsiteX96" fmla="*/ 758561 w 2151063"/>
              <a:gd name="connsiteY96" fmla="*/ 119456 h 1182688"/>
              <a:gd name="connsiteX97" fmla="*/ 705369 w 2151063"/>
              <a:gd name="connsiteY97" fmla="*/ 124217 h 1182688"/>
              <a:gd name="connsiteX98" fmla="*/ 597397 w 2151063"/>
              <a:gd name="connsiteY98" fmla="*/ 136118 h 1182688"/>
              <a:gd name="connsiteX99" fmla="*/ 488631 w 2151063"/>
              <a:gd name="connsiteY99" fmla="*/ 153574 h 1182688"/>
              <a:gd name="connsiteX100" fmla="*/ 381849 w 2151063"/>
              <a:gd name="connsiteY100" fmla="*/ 178170 h 1182688"/>
              <a:gd name="connsiteX101" fmla="*/ 329848 w 2151063"/>
              <a:gd name="connsiteY101" fmla="*/ 193643 h 1182688"/>
              <a:gd name="connsiteX102" fmla="*/ 309206 w 2151063"/>
              <a:gd name="connsiteY102" fmla="*/ 208321 h 1182688"/>
              <a:gd name="connsiteX103" fmla="*/ 270304 w 2151063"/>
              <a:gd name="connsiteY103" fmla="*/ 239662 h 1182688"/>
              <a:gd name="connsiteX104" fmla="*/ 234181 w 2151063"/>
              <a:gd name="connsiteY104" fmla="*/ 274970 h 1182688"/>
              <a:gd name="connsiteX105" fmla="*/ 201631 w 2151063"/>
              <a:gd name="connsiteY105" fmla="*/ 313848 h 1182688"/>
              <a:gd name="connsiteX106" fmla="*/ 186943 w 2151063"/>
              <a:gd name="connsiteY106" fmla="*/ 334874 h 1182688"/>
              <a:gd name="connsiteX107" fmla="*/ 169080 w 2151063"/>
              <a:gd name="connsiteY107" fmla="*/ 362248 h 1182688"/>
              <a:gd name="connsiteX108" fmla="*/ 142087 w 2151063"/>
              <a:gd name="connsiteY108" fmla="*/ 418185 h 1182688"/>
              <a:gd name="connsiteX109" fmla="*/ 124621 w 2151063"/>
              <a:gd name="connsiteY109" fmla="*/ 475709 h 1182688"/>
              <a:gd name="connsiteX110" fmla="*/ 115888 w 2151063"/>
              <a:gd name="connsiteY110" fmla="*/ 534423 h 1182688"/>
              <a:gd name="connsiteX111" fmla="*/ 115888 w 2151063"/>
              <a:gd name="connsiteY111" fmla="*/ 593534 h 1182688"/>
              <a:gd name="connsiteX112" fmla="*/ 125415 w 2151063"/>
              <a:gd name="connsiteY112" fmla="*/ 652249 h 1182688"/>
              <a:gd name="connsiteX113" fmla="*/ 144469 w 2151063"/>
              <a:gd name="connsiteY113" fmla="*/ 709773 h 1182688"/>
              <a:gd name="connsiteX114" fmla="*/ 172256 w 2151063"/>
              <a:gd name="connsiteY114" fmla="*/ 765313 h 1182688"/>
              <a:gd name="connsiteX115" fmla="*/ 189722 w 2151063"/>
              <a:gd name="connsiteY115" fmla="*/ 792290 h 1182688"/>
              <a:gd name="connsiteX116" fmla="*/ 209570 w 2151063"/>
              <a:gd name="connsiteY116" fmla="*/ 818870 h 1182688"/>
              <a:gd name="connsiteX117" fmla="*/ 252044 w 2151063"/>
              <a:gd name="connsiteY117" fmla="*/ 866080 h 1182688"/>
              <a:gd name="connsiteX118" fmla="*/ 300076 w 2151063"/>
              <a:gd name="connsiteY118" fmla="*/ 908132 h 1182688"/>
              <a:gd name="connsiteX119" fmla="*/ 352077 w 2151063"/>
              <a:gd name="connsiteY119" fmla="*/ 944630 h 1182688"/>
              <a:gd name="connsiteX120" fmla="*/ 407651 w 2151063"/>
              <a:gd name="connsiteY120" fmla="*/ 976764 h 1182688"/>
              <a:gd name="connsiteX121" fmla="*/ 465210 w 2151063"/>
              <a:gd name="connsiteY121" fmla="*/ 1004931 h 1182688"/>
              <a:gd name="connsiteX122" fmla="*/ 524754 w 2151063"/>
              <a:gd name="connsiteY122" fmla="*/ 1029131 h 1182688"/>
              <a:gd name="connsiteX123" fmla="*/ 585488 w 2151063"/>
              <a:gd name="connsiteY123" fmla="*/ 1050157 h 1182688"/>
              <a:gd name="connsiteX124" fmla="*/ 616054 w 2151063"/>
              <a:gd name="connsiteY124" fmla="*/ 1059281 h 1182688"/>
              <a:gd name="connsiteX125" fmla="*/ 666467 w 2151063"/>
              <a:gd name="connsiteY125" fmla="*/ 1074753 h 1182688"/>
              <a:gd name="connsiteX126" fmla="*/ 717675 w 2151063"/>
              <a:gd name="connsiteY126" fmla="*/ 1089432 h 1182688"/>
              <a:gd name="connsiteX127" fmla="*/ 795875 w 2151063"/>
              <a:gd name="connsiteY127" fmla="*/ 1098953 h 1182688"/>
              <a:gd name="connsiteX128" fmla="*/ 873282 w 2151063"/>
              <a:gd name="connsiteY128" fmla="*/ 1105697 h 1182688"/>
              <a:gd name="connsiteX129" fmla="*/ 943940 w 2151063"/>
              <a:gd name="connsiteY129" fmla="*/ 1111251 h 1182688"/>
              <a:gd name="connsiteX130" fmla="*/ 1085654 w 2151063"/>
              <a:gd name="connsiteY130" fmla="*/ 1116012 h 1182688"/>
              <a:gd name="connsiteX131" fmla="*/ 1227765 w 2151063"/>
              <a:gd name="connsiteY131" fmla="*/ 1113632 h 1182688"/>
              <a:gd name="connsiteX132" fmla="*/ 1369081 w 2151063"/>
              <a:gd name="connsiteY132" fmla="*/ 1103714 h 1182688"/>
              <a:gd name="connsiteX133" fmla="*/ 1440136 w 2151063"/>
              <a:gd name="connsiteY133" fmla="*/ 1096176 h 1182688"/>
              <a:gd name="connsiteX134" fmla="*/ 1498886 w 2151063"/>
              <a:gd name="connsiteY134" fmla="*/ 1089432 h 1182688"/>
              <a:gd name="connsiteX135" fmla="*/ 1589392 w 2151063"/>
              <a:gd name="connsiteY135" fmla="*/ 1075944 h 1182688"/>
              <a:gd name="connsiteX136" fmla="*/ 1650127 w 2151063"/>
              <a:gd name="connsiteY136" fmla="*/ 1064439 h 1182688"/>
              <a:gd name="connsiteX137" fmla="*/ 1709670 w 2151063"/>
              <a:gd name="connsiteY137" fmla="*/ 1050554 h 1182688"/>
              <a:gd name="connsiteX138" fmla="*/ 1768420 w 2151063"/>
              <a:gd name="connsiteY138" fmla="*/ 1032701 h 1182688"/>
              <a:gd name="connsiteX139" fmla="*/ 1824391 w 2151063"/>
              <a:gd name="connsiteY139" fmla="*/ 1010088 h 1182688"/>
              <a:gd name="connsiteX140" fmla="*/ 1877980 w 2151063"/>
              <a:gd name="connsiteY140" fmla="*/ 981921 h 1182688"/>
              <a:gd name="connsiteX141" fmla="*/ 1902988 w 2151063"/>
              <a:gd name="connsiteY141" fmla="*/ 965259 h 1182688"/>
              <a:gd name="connsiteX142" fmla="*/ 1916485 w 2151063"/>
              <a:gd name="connsiteY142" fmla="*/ 956135 h 1182688"/>
              <a:gd name="connsiteX143" fmla="*/ 1941890 w 2151063"/>
              <a:gd name="connsiteY143" fmla="*/ 935109 h 1182688"/>
              <a:gd name="connsiteX144" fmla="*/ 1963723 w 2151063"/>
              <a:gd name="connsiteY144" fmla="*/ 912099 h 1182688"/>
              <a:gd name="connsiteX145" fmla="*/ 1982777 w 2151063"/>
              <a:gd name="connsiteY145" fmla="*/ 887899 h 1182688"/>
              <a:gd name="connsiteX146" fmla="*/ 1999449 w 2151063"/>
              <a:gd name="connsiteY146" fmla="*/ 862113 h 1182688"/>
              <a:gd name="connsiteX147" fmla="*/ 2013342 w 2151063"/>
              <a:gd name="connsiteY147" fmla="*/ 834739 h 1182688"/>
              <a:gd name="connsiteX148" fmla="*/ 2024457 w 2151063"/>
              <a:gd name="connsiteY148" fmla="*/ 806572 h 1182688"/>
              <a:gd name="connsiteX149" fmla="*/ 2032793 w 2151063"/>
              <a:gd name="connsiteY149" fmla="*/ 777612 h 1182688"/>
              <a:gd name="connsiteX150" fmla="*/ 2038351 w 2151063"/>
              <a:gd name="connsiteY150" fmla="*/ 747858 h 1182688"/>
              <a:gd name="connsiteX151" fmla="*/ 2041526 w 2151063"/>
              <a:gd name="connsiteY151" fmla="*/ 717707 h 1182688"/>
              <a:gd name="connsiteX152" fmla="*/ 2041526 w 2151063"/>
              <a:gd name="connsiteY152" fmla="*/ 671291 h 1182688"/>
              <a:gd name="connsiteX153" fmla="*/ 2032396 w 2151063"/>
              <a:gd name="connsiteY153" fmla="*/ 609403 h 1182688"/>
              <a:gd name="connsiteX154" fmla="*/ 2013342 w 2151063"/>
              <a:gd name="connsiteY154" fmla="*/ 548705 h 1182688"/>
              <a:gd name="connsiteX155" fmla="*/ 1999846 w 2151063"/>
              <a:gd name="connsiteY155" fmla="*/ 519745 h 1182688"/>
              <a:gd name="connsiteX156" fmla="*/ 1988731 w 2151063"/>
              <a:gd name="connsiteY156" fmla="*/ 497925 h 1182688"/>
              <a:gd name="connsiteX157" fmla="*/ 1962929 w 2151063"/>
              <a:gd name="connsiteY157" fmla="*/ 456667 h 1182688"/>
              <a:gd name="connsiteX158" fmla="*/ 1948241 w 2151063"/>
              <a:gd name="connsiteY158" fmla="*/ 437227 h 1182688"/>
              <a:gd name="connsiteX159" fmla="*/ 1925615 w 2151063"/>
              <a:gd name="connsiteY159" fmla="*/ 417788 h 1182688"/>
              <a:gd name="connsiteX160" fmla="*/ 1877980 w 2151063"/>
              <a:gd name="connsiteY160" fmla="*/ 381687 h 1182688"/>
              <a:gd name="connsiteX161" fmla="*/ 1827963 w 2151063"/>
              <a:gd name="connsiteY161" fmla="*/ 348759 h 1182688"/>
              <a:gd name="connsiteX162" fmla="*/ 1776756 w 2151063"/>
              <a:gd name="connsiteY162" fmla="*/ 319005 h 1182688"/>
              <a:gd name="connsiteX163" fmla="*/ 1750954 w 2151063"/>
              <a:gd name="connsiteY163" fmla="*/ 305120 h 1182688"/>
              <a:gd name="connsiteX164" fmla="*/ 1722373 w 2151063"/>
              <a:gd name="connsiteY164" fmla="*/ 290838 h 1182688"/>
              <a:gd name="connsiteX165" fmla="*/ 1664417 w 2151063"/>
              <a:gd name="connsiteY165" fmla="*/ 263068 h 1182688"/>
              <a:gd name="connsiteX166" fmla="*/ 1575896 w 2151063"/>
              <a:gd name="connsiteY166" fmla="*/ 225777 h 1182688"/>
              <a:gd name="connsiteX167" fmla="*/ 1454824 w 2151063"/>
              <a:gd name="connsiteY167" fmla="*/ 185708 h 1182688"/>
              <a:gd name="connsiteX168" fmla="*/ 1330973 w 2151063"/>
              <a:gd name="connsiteY168" fmla="*/ 154367 h 1182688"/>
              <a:gd name="connsiteX169" fmla="*/ 1205535 w 2151063"/>
              <a:gd name="connsiteY169" fmla="*/ 132548 h 1182688"/>
              <a:gd name="connsiteX170" fmla="*/ 1077715 w 2151063"/>
              <a:gd name="connsiteY170" fmla="*/ 118663 h 1182688"/>
              <a:gd name="connsiteX171" fmla="*/ 970360 w 2151063"/>
              <a:gd name="connsiteY171" fmla="*/ 31750 h 1182688"/>
              <a:gd name="connsiteX172" fmla="*/ 905670 w 2151063"/>
              <a:gd name="connsiteY172" fmla="*/ 32146 h 1182688"/>
              <a:gd name="connsiteX173" fmla="*/ 840582 w 2151063"/>
              <a:gd name="connsiteY173" fmla="*/ 35712 h 1182688"/>
              <a:gd name="connsiteX174" fmla="*/ 775891 w 2151063"/>
              <a:gd name="connsiteY174" fmla="*/ 41654 h 1182688"/>
              <a:gd name="connsiteX175" fmla="*/ 711994 w 2151063"/>
              <a:gd name="connsiteY175" fmla="*/ 51559 h 1182688"/>
              <a:gd name="connsiteX176" fmla="*/ 648098 w 2151063"/>
              <a:gd name="connsiteY176" fmla="*/ 64236 h 1182688"/>
              <a:gd name="connsiteX177" fmla="*/ 616744 w 2151063"/>
              <a:gd name="connsiteY177" fmla="*/ 71764 h 1182688"/>
              <a:gd name="connsiteX178" fmla="*/ 574279 w 2151063"/>
              <a:gd name="connsiteY178" fmla="*/ 82856 h 1182688"/>
              <a:gd name="connsiteX179" fmla="*/ 490538 w 2151063"/>
              <a:gd name="connsiteY179" fmla="*/ 110985 h 1182688"/>
              <a:gd name="connsiteX180" fmla="*/ 449263 w 2151063"/>
              <a:gd name="connsiteY180" fmla="*/ 128020 h 1182688"/>
              <a:gd name="connsiteX181" fmla="*/ 508794 w 2151063"/>
              <a:gd name="connsiteY181" fmla="*/ 115739 h 1182688"/>
              <a:gd name="connsiteX182" fmla="*/ 629048 w 2151063"/>
              <a:gd name="connsiteY182" fmla="*/ 96326 h 1182688"/>
              <a:gd name="connsiteX183" fmla="*/ 750491 w 2151063"/>
              <a:gd name="connsiteY183" fmla="*/ 83253 h 1182688"/>
              <a:gd name="connsiteX184" fmla="*/ 872729 w 2151063"/>
              <a:gd name="connsiteY184" fmla="*/ 77310 h 1182688"/>
              <a:gd name="connsiteX185" fmla="*/ 933451 w 2151063"/>
              <a:gd name="connsiteY185" fmla="*/ 76914 h 1182688"/>
              <a:gd name="connsiteX186" fmla="*/ 1003301 w 2151063"/>
              <a:gd name="connsiteY186" fmla="*/ 77706 h 1182688"/>
              <a:gd name="connsiteX187" fmla="*/ 1142207 w 2151063"/>
              <a:gd name="connsiteY187" fmla="*/ 87611 h 1182688"/>
              <a:gd name="connsiteX188" fmla="*/ 1245395 w 2151063"/>
              <a:gd name="connsiteY188" fmla="*/ 101873 h 1182688"/>
              <a:gd name="connsiteX189" fmla="*/ 1314451 w 2151063"/>
              <a:gd name="connsiteY189" fmla="*/ 114154 h 1182688"/>
              <a:gd name="connsiteX190" fmla="*/ 1382317 w 2151063"/>
              <a:gd name="connsiteY190" fmla="*/ 129209 h 1182688"/>
              <a:gd name="connsiteX191" fmla="*/ 1449785 w 2151063"/>
              <a:gd name="connsiteY191" fmla="*/ 146640 h 1182688"/>
              <a:gd name="connsiteX192" fmla="*/ 1483123 w 2151063"/>
              <a:gd name="connsiteY192" fmla="*/ 156148 h 1182688"/>
              <a:gd name="connsiteX193" fmla="*/ 1547417 w 2151063"/>
              <a:gd name="connsiteY193" fmla="*/ 176750 h 1182688"/>
              <a:gd name="connsiteX194" fmla="*/ 1643064 w 2151063"/>
              <a:gd name="connsiteY194" fmla="*/ 213197 h 1182688"/>
              <a:gd name="connsiteX195" fmla="*/ 1705770 w 2151063"/>
              <a:gd name="connsiteY195" fmla="*/ 240533 h 1182688"/>
              <a:gd name="connsiteX196" fmla="*/ 1736726 w 2151063"/>
              <a:gd name="connsiteY196" fmla="*/ 255588 h 1182688"/>
              <a:gd name="connsiteX197" fmla="*/ 1709342 w 2151063"/>
              <a:gd name="connsiteY197" fmla="*/ 238949 h 1182688"/>
              <a:gd name="connsiteX198" fmla="*/ 1653382 w 2151063"/>
              <a:gd name="connsiteY198" fmla="*/ 208047 h 1182688"/>
              <a:gd name="connsiteX199" fmla="*/ 1625601 w 2151063"/>
              <a:gd name="connsiteY199" fmla="*/ 193785 h 1182688"/>
              <a:gd name="connsiteX200" fmla="*/ 1596232 w 2151063"/>
              <a:gd name="connsiteY200" fmla="*/ 179523 h 1182688"/>
              <a:gd name="connsiteX201" fmla="*/ 1537495 w 2151063"/>
              <a:gd name="connsiteY201" fmla="*/ 152583 h 1182688"/>
              <a:gd name="connsiteX202" fmla="*/ 1477567 w 2151063"/>
              <a:gd name="connsiteY202" fmla="*/ 128416 h 1182688"/>
              <a:gd name="connsiteX203" fmla="*/ 1416448 w 2151063"/>
              <a:gd name="connsiteY203" fmla="*/ 107023 h 1182688"/>
              <a:gd name="connsiteX204" fmla="*/ 1354139 w 2151063"/>
              <a:gd name="connsiteY204" fmla="*/ 88007 h 1182688"/>
              <a:gd name="connsiteX205" fmla="*/ 1291432 w 2151063"/>
              <a:gd name="connsiteY205" fmla="*/ 72160 h 1182688"/>
              <a:gd name="connsiteX206" fmla="*/ 1227932 w 2151063"/>
              <a:gd name="connsiteY206" fmla="*/ 58294 h 1182688"/>
              <a:gd name="connsiteX207" fmla="*/ 1163638 w 2151063"/>
              <a:gd name="connsiteY207" fmla="*/ 47597 h 1182688"/>
              <a:gd name="connsiteX208" fmla="*/ 1099345 w 2151063"/>
              <a:gd name="connsiteY208" fmla="*/ 39277 h 1182688"/>
              <a:gd name="connsiteX209" fmla="*/ 1034654 w 2151063"/>
              <a:gd name="connsiteY209" fmla="*/ 34127 h 1182688"/>
              <a:gd name="connsiteX210" fmla="*/ 976240 w 2151063"/>
              <a:gd name="connsiteY210" fmla="*/ 0 h 1182688"/>
              <a:gd name="connsiteX211" fmla="*/ 1045347 w 2151063"/>
              <a:gd name="connsiteY211" fmla="*/ 3172 h 1182688"/>
              <a:gd name="connsiteX212" fmla="*/ 1114851 w 2151063"/>
              <a:gd name="connsiteY212" fmla="*/ 8723 h 1182688"/>
              <a:gd name="connsiteX213" fmla="*/ 1183959 w 2151063"/>
              <a:gd name="connsiteY213" fmla="*/ 18238 h 1182688"/>
              <a:gd name="connsiteX214" fmla="*/ 1252669 w 2151063"/>
              <a:gd name="connsiteY214" fmla="*/ 30529 h 1182688"/>
              <a:gd name="connsiteX215" fmla="*/ 1321379 w 2151063"/>
              <a:gd name="connsiteY215" fmla="*/ 45198 h 1182688"/>
              <a:gd name="connsiteX216" fmla="*/ 1389295 w 2151063"/>
              <a:gd name="connsiteY216" fmla="*/ 63833 h 1182688"/>
              <a:gd name="connsiteX217" fmla="*/ 1455622 w 2151063"/>
              <a:gd name="connsiteY217" fmla="*/ 85242 h 1182688"/>
              <a:gd name="connsiteX218" fmla="*/ 1521154 w 2151063"/>
              <a:gd name="connsiteY218" fmla="*/ 109427 h 1182688"/>
              <a:gd name="connsiteX219" fmla="*/ 1585496 w 2151063"/>
              <a:gd name="connsiteY219" fmla="*/ 136784 h 1182688"/>
              <a:gd name="connsiteX220" fmla="*/ 1647851 w 2151063"/>
              <a:gd name="connsiteY220" fmla="*/ 166916 h 1182688"/>
              <a:gd name="connsiteX221" fmla="*/ 1707823 w 2151063"/>
              <a:gd name="connsiteY221" fmla="*/ 200617 h 1182688"/>
              <a:gd name="connsiteX222" fmla="*/ 1766604 w 2151063"/>
              <a:gd name="connsiteY222" fmla="*/ 237093 h 1182688"/>
              <a:gd name="connsiteX223" fmla="*/ 1822605 w 2151063"/>
              <a:gd name="connsiteY223" fmla="*/ 275947 h 1182688"/>
              <a:gd name="connsiteX224" fmla="*/ 1849613 w 2151063"/>
              <a:gd name="connsiteY224" fmla="*/ 296961 h 1182688"/>
              <a:gd name="connsiteX225" fmla="*/ 1875826 w 2151063"/>
              <a:gd name="connsiteY225" fmla="*/ 317974 h 1182688"/>
              <a:gd name="connsiteX226" fmla="*/ 1924280 w 2151063"/>
              <a:gd name="connsiteY226" fmla="*/ 364362 h 1182688"/>
              <a:gd name="connsiteX227" fmla="*/ 1946919 w 2151063"/>
              <a:gd name="connsiteY227" fmla="*/ 388943 h 1182688"/>
              <a:gd name="connsiteX228" fmla="*/ 1957642 w 2151063"/>
              <a:gd name="connsiteY228" fmla="*/ 398458 h 1182688"/>
              <a:gd name="connsiteX229" fmla="*/ 1968366 w 2151063"/>
              <a:gd name="connsiteY229" fmla="*/ 407577 h 1182688"/>
              <a:gd name="connsiteX230" fmla="*/ 1991004 w 2151063"/>
              <a:gd name="connsiteY230" fmla="*/ 428194 h 1182688"/>
              <a:gd name="connsiteX231" fmla="*/ 2032707 w 2151063"/>
              <a:gd name="connsiteY231" fmla="*/ 472203 h 1182688"/>
              <a:gd name="connsiteX232" fmla="*/ 2069247 w 2151063"/>
              <a:gd name="connsiteY232" fmla="*/ 520177 h 1182688"/>
              <a:gd name="connsiteX233" fmla="*/ 2100226 w 2151063"/>
              <a:gd name="connsiteY233" fmla="*/ 572115 h 1182688"/>
              <a:gd name="connsiteX234" fmla="*/ 2124850 w 2151063"/>
              <a:gd name="connsiteY234" fmla="*/ 626432 h 1182688"/>
              <a:gd name="connsiteX235" fmla="*/ 2142325 w 2151063"/>
              <a:gd name="connsiteY235" fmla="*/ 683525 h 1182688"/>
              <a:gd name="connsiteX236" fmla="*/ 2151063 w 2151063"/>
              <a:gd name="connsiteY236" fmla="*/ 742600 h 1182688"/>
              <a:gd name="connsiteX237" fmla="*/ 2151063 w 2151063"/>
              <a:gd name="connsiteY237" fmla="*/ 803261 h 1182688"/>
              <a:gd name="connsiteX238" fmla="*/ 2147091 w 2151063"/>
              <a:gd name="connsiteY238" fmla="*/ 834186 h 1182688"/>
              <a:gd name="connsiteX239" fmla="*/ 2144311 w 2151063"/>
              <a:gd name="connsiteY239" fmla="*/ 848855 h 1182688"/>
              <a:gd name="connsiteX240" fmla="*/ 2136765 w 2151063"/>
              <a:gd name="connsiteY240" fmla="*/ 878195 h 1182688"/>
              <a:gd name="connsiteX241" fmla="*/ 2126439 w 2151063"/>
              <a:gd name="connsiteY241" fmla="*/ 905551 h 1182688"/>
              <a:gd name="connsiteX242" fmla="*/ 2114524 w 2151063"/>
              <a:gd name="connsiteY242" fmla="*/ 931322 h 1182688"/>
              <a:gd name="connsiteX243" fmla="*/ 2092282 w 2151063"/>
              <a:gd name="connsiteY243" fmla="*/ 966609 h 1182688"/>
              <a:gd name="connsiteX244" fmla="*/ 2055743 w 2151063"/>
              <a:gd name="connsiteY244" fmla="*/ 1008239 h 1182688"/>
              <a:gd name="connsiteX245" fmla="*/ 2013246 w 2151063"/>
              <a:gd name="connsiteY245" fmla="*/ 1043921 h 1182688"/>
              <a:gd name="connsiteX246" fmla="*/ 1964791 w 2151063"/>
              <a:gd name="connsiteY246" fmla="*/ 1074054 h 1182688"/>
              <a:gd name="connsiteX247" fmla="*/ 1912762 w 2151063"/>
              <a:gd name="connsiteY247" fmla="*/ 1098239 h 1182688"/>
              <a:gd name="connsiteX248" fmla="*/ 1857556 w 2151063"/>
              <a:gd name="connsiteY248" fmla="*/ 1117666 h 1182688"/>
              <a:gd name="connsiteX249" fmla="*/ 1829754 w 2151063"/>
              <a:gd name="connsiteY249" fmla="*/ 1125596 h 1182688"/>
              <a:gd name="connsiteX250" fmla="*/ 1792817 w 2151063"/>
              <a:gd name="connsiteY250" fmla="*/ 1134318 h 1182688"/>
              <a:gd name="connsiteX251" fmla="*/ 1717753 w 2151063"/>
              <a:gd name="connsiteY251" fmla="*/ 1148988 h 1182688"/>
              <a:gd name="connsiteX252" fmla="*/ 1641894 w 2151063"/>
              <a:gd name="connsiteY252" fmla="*/ 1160882 h 1182688"/>
              <a:gd name="connsiteX253" fmla="*/ 1565240 w 2151063"/>
              <a:gd name="connsiteY253" fmla="*/ 1169208 h 1182688"/>
              <a:gd name="connsiteX254" fmla="*/ 1450061 w 2151063"/>
              <a:gd name="connsiteY254" fmla="*/ 1177930 h 1182688"/>
              <a:gd name="connsiteX255" fmla="*/ 1295960 w 2151063"/>
              <a:gd name="connsiteY255" fmla="*/ 1181895 h 1182688"/>
              <a:gd name="connsiteX256" fmla="*/ 1219704 w 2151063"/>
              <a:gd name="connsiteY256" fmla="*/ 1182688 h 1182688"/>
              <a:gd name="connsiteX257" fmla="*/ 1137093 w 2151063"/>
              <a:gd name="connsiteY257" fmla="*/ 1182688 h 1182688"/>
              <a:gd name="connsiteX258" fmla="*/ 971076 w 2151063"/>
              <a:gd name="connsiteY258" fmla="*/ 1177930 h 1182688"/>
              <a:gd name="connsiteX259" fmla="*/ 723243 w 2151063"/>
              <a:gd name="connsiteY259" fmla="*/ 1163657 h 1182688"/>
              <a:gd name="connsiteX260" fmla="*/ 558021 w 2151063"/>
              <a:gd name="connsiteY260" fmla="*/ 1150177 h 1182688"/>
              <a:gd name="connsiteX261" fmla="*/ 552064 w 2151063"/>
              <a:gd name="connsiteY261" fmla="*/ 1148988 h 1182688"/>
              <a:gd name="connsiteX262" fmla="*/ 546504 w 2151063"/>
              <a:gd name="connsiteY262" fmla="*/ 1141851 h 1182688"/>
              <a:gd name="connsiteX263" fmla="*/ 546504 w 2151063"/>
              <a:gd name="connsiteY263" fmla="*/ 1132732 h 1182688"/>
              <a:gd name="connsiteX264" fmla="*/ 552064 w 2151063"/>
              <a:gd name="connsiteY264" fmla="*/ 1125992 h 1182688"/>
              <a:gd name="connsiteX265" fmla="*/ 558021 w 2151063"/>
              <a:gd name="connsiteY265" fmla="*/ 1125596 h 1182688"/>
              <a:gd name="connsiteX266" fmla="*/ 679555 w 2151063"/>
              <a:gd name="connsiteY266" fmla="*/ 1131146 h 1182688"/>
              <a:gd name="connsiteX267" fmla="*/ 801486 w 2151063"/>
              <a:gd name="connsiteY267" fmla="*/ 1136697 h 1182688"/>
              <a:gd name="connsiteX268" fmla="*/ 774081 w 2151063"/>
              <a:gd name="connsiteY268" fmla="*/ 1130750 h 1182688"/>
              <a:gd name="connsiteX269" fmla="*/ 747471 w 2151063"/>
              <a:gd name="connsiteY269" fmla="*/ 1124010 h 1182688"/>
              <a:gd name="connsiteX270" fmla="*/ 680349 w 2151063"/>
              <a:gd name="connsiteY270" fmla="*/ 1114494 h 1182688"/>
              <a:gd name="connsiteX271" fmla="*/ 614419 w 2151063"/>
              <a:gd name="connsiteY271" fmla="*/ 1102996 h 1182688"/>
              <a:gd name="connsiteX272" fmla="*/ 581057 w 2151063"/>
              <a:gd name="connsiteY272" fmla="*/ 1096256 h 1182688"/>
              <a:gd name="connsiteX273" fmla="*/ 515127 w 2151063"/>
              <a:gd name="connsiteY273" fmla="*/ 1079604 h 1182688"/>
              <a:gd name="connsiteX274" fmla="*/ 450389 w 2151063"/>
              <a:gd name="connsiteY274" fmla="*/ 1060177 h 1182688"/>
              <a:gd name="connsiteX275" fmla="*/ 386445 w 2151063"/>
              <a:gd name="connsiteY275" fmla="*/ 1036388 h 1182688"/>
              <a:gd name="connsiteX276" fmla="*/ 325281 w 2151063"/>
              <a:gd name="connsiteY276" fmla="*/ 1007842 h 1182688"/>
              <a:gd name="connsiteX277" fmla="*/ 266500 w 2151063"/>
              <a:gd name="connsiteY277" fmla="*/ 974935 h 1182688"/>
              <a:gd name="connsiteX278" fmla="*/ 210896 w 2151063"/>
              <a:gd name="connsiteY278" fmla="*/ 936476 h 1182688"/>
              <a:gd name="connsiteX279" fmla="*/ 159265 w 2151063"/>
              <a:gd name="connsiteY279" fmla="*/ 891675 h 1182688"/>
              <a:gd name="connsiteX280" fmla="*/ 135832 w 2151063"/>
              <a:gd name="connsiteY280" fmla="*/ 867093 h 1182688"/>
              <a:gd name="connsiteX281" fmla="*/ 116370 w 2151063"/>
              <a:gd name="connsiteY281" fmla="*/ 844891 h 1182688"/>
              <a:gd name="connsiteX282" fmla="*/ 80625 w 2151063"/>
              <a:gd name="connsiteY282" fmla="*/ 797710 h 1182688"/>
              <a:gd name="connsiteX283" fmla="*/ 50838 w 2151063"/>
              <a:gd name="connsiteY283" fmla="*/ 746564 h 1182688"/>
              <a:gd name="connsiteX284" fmla="*/ 27802 w 2151063"/>
              <a:gd name="connsiteY284" fmla="*/ 693833 h 1182688"/>
              <a:gd name="connsiteX285" fmla="*/ 11121 w 2151063"/>
              <a:gd name="connsiteY285" fmla="*/ 638326 h 1182688"/>
              <a:gd name="connsiteX286" fmla="*/ 1589 w 2151063"/>
              <a:gd name="connsiteY286" fmla="*/ 581234 h 1182688"/>
              <a:gd name="connsiteX287" fmla="*/ 0 w 2151063"/>
              <a:gd name="connsiteY287" fmla="*/ 523348 h 1182688"/>
              <a:gd name="connsiteX288" fmla="*/ 7149 w 2151063"/>
              <a:gd name="connsiteY288" fmla="*/ 464273 h 1182688"/>
              <a:gd name="connsiteX289" fmla="*/ 14298 w 2151063"/>
              <a:gd name="connsiteY289" fmla="*/ 434934 h 1182688"/>
              <a:gd name="connsiteX290" fmla="*/ 22639 w 2151063"/>
              <a:gd name="connsiteY290" fmla="*/ 406388 h 1182688"/>
              <a:gd name="connsiteX291" fmla="*/ 45674 w 2151063"/>
              <a:gd name="connsiteY291" fmla="*/ 355639 h 1182688"/>
              <a:gd name="connsiteX292" fmla="*/ 75065 w 2151063"/>
              <a:gd name="connsiteY292" fmla="*/ 311630 h 1182688"/>
              <a:gd name="connsiteX293" fmla="*/ 110413 w 2151063"/>
              <a:gd name="connsiteY293" fmla="*/ 272776 h 1182688"/>
              <a:gd name="connsiteX294" fmla="*/ 150527 w 2151063"/>
              <a:gd name="connsiteY294" fmla="*/ 239868 h 1182688"/>
              <a:gd name="connsiteX295" fmla="*/ 195407 w 2151063"/>
              <a:gd name="connsiteY295" fmla="*/ 211718 h 1182688"/>
              <a:gd name="connsiteX296" fmla="*/ 243861 w 2151063"/>
              <a:gd name="connsiteY296" fmla="*/ 188723 h 1182688"/>
              <a:gd name="connsiteX297" fmla="*/ 294699 w 2151063"/>
              <a:gd name="connsiteY297" fmla="*/ 168502 h 1182688"/>
              <a:gd name="connsiteX298" fmla="*/ 320912 w 2151063"/>
              <a:gd name="connsiteY298" fmla="*/ 160573 h 1182688"/>
              <a:gd name="connsiteX299" fmla="*/ 348317 w 2151063"/>
              <a:gd name="connsiteY299" fmla="*/ 143524 h 1182688"/>
              <a:gd name="connsiteX300" fmla="*/ 404317 w 2151063"/>
              <a:gd name="connsiteY300" fmla="*/ 112599 h 1182688"/>
              <a:gd name="connsiteX301" fmla="*/ 462701 w 2151063"/>
              <a:gd name="connsiteY301" fmla="*/ 86432 h 1182688"/>
              <a:gd name="connsiteX302" fmla="*/ 523468 w 2151063"/>
              <a:gd name="connsiteY302" fmla="*/ 64229 h 1182688"/>
              <a:gd name="connsiteX303" fmla="*/ 585029 w 2151063"/>
              <a:gd name="connsiteY303" fmla="*/ 45991 h 1182688"/>
              <a:gd name="connsiteX304" fmla="*/ 647781 w 2151063"/>
              <a:gd name="connsiteY304" fmla="*/ 30925 h 1182688"/>
              <a:gd name="connsiteX305" fmla="*/ 711328 w 2151063"/>
              <a:gd name="connsiteY305" fmla="*/ 19427 h 1182688"/>
              <a:gd name="connsiteX306" fmla="*/ 774478 w 2151063"/>
              <a:gd name="connsiteY306" fmla="*/ 10308 h 1182688"/>
              <a:gd name="connsiteX307" fmla="*/ 805854 w 2151063"/>
              <a:gd name="connsiteY307" fmla="*/ 7137 h 1182688"/>
              <a:gd name="connsiteX308" fmla="*/ 839614 w 2151063"/>
              <a:gd name="connsiteY308" fmla="*/ 4361 h 1182688"/>
              <a:gd name="connsiteX309" fmla="*/ 907927 w 2151063"/>
              <a:gd name="connsiteY309" fmla="*/ 396 h 118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2151063" h="1182688">
                <a:moveTo>
                  <a:pt x="2044671" y="546100"/>
                </a:moveTo>
                <a:lnTo>
                  <a:pt x="2052215" y="567545"/>
                </a:lnTo>
                <a:lnTo>
                  <a:pt x="2064523" y="611628"/>
                </a:lnTo>
                <a:lnTo>
                  <a:pt x="2072464" y="657298"/>
                </a:lnTo>
                <a:lnTo>
                  <a:pt x="2074847" y="704161"/>
                </a:lnTo>
                <a:lnTo>
                  <a:pt x="2073258" y="728386"/>
                </a:lnTo>
                <a:lnTo>
                  <a:pt x="2070876" y="758171"/>
                </a:lnTo>
                <a:lnTo>
                  <a:pt x="2056979" y="813771"/>
                </a:lnTo>
                <a:lnTo>
                  <a:pt x="2034745" y="864207"/>
                </a:lnTo>
                <a:lnTo>
                  <a:pt x="2004966" y="909481"/>
                </a:lnTo>
                <a:lnTo>
                  <a:pt x="1968438" y="949989"/>
                </a:lnTo>
                <a:lnTo>
                  <a:pt x="1926350" y="985731"/>
                </a:lnTo>
                <a:lnTo>
                  <a:pt x="1879102" y="1015913"/>
                </a:lnTo>
                <a:lnTo>
                  <a:pt x="1827882" y="1041330"/>
                </a:lnTo>
                <a:lnTo>
                  <a:pt x="1801280" y="1052053"/>
                </a:lnTo>
                <a:lnTo>
                  <a:pt x="1767928" y="1064364"/>
                </a:lnTo>
                <a:lnTo>
                  <a:pt x="1699239" y="1085015"/>
                </a:lnTo>
                <a:lnTo>
                  <a:pt x="1629358" y="1102092"/>
                </a:lnTo>
                <a:lnTo>
                  <a:pt x="1557889" y="1114801"/>
                </a:lnTo>
                <a:lnTo>
                  <a:pt x="1449892" y="1129892"/>
                </a:lnTo>
                <a:lnTo>
                  <a:pt x="1304969" y="1141012"/>
                </a:lnTo>
                <a:lnTo>
                  <a:pt x="1234692" y="1144189"/>
                </a:lnTo>
                <a:lnTo>
                  <a:pt x="1219604" y="1144586"/>
                </a:lnTo>
                <a:lnTo>
                  <a:pt x="1204913" y="1145380"/>
                </a:lnTo>
                <a:lnTo>
                  <a:pt x="1205310" y="1146969"/>
                </a:lnTo>
                <a:lnTo>
                  <a:pt x="1205310" y="1147763"/>
                </a:lnTo>
                <a:lnTo>
                  <a:pt x="1259309" y="1147366"/>
                </a:lnTo>
                <a:lnTo>
                  <a:pt x="1367306" y="1143792"/>
                </a:lnTo>
                <a:lnTo>
                  <a:pt x="1420908" y="1140615"/>
                </a:lnTo>
                <a:lnTo>
                  <a:pt x="1484832" y="1137040"/>
                </a:lnTo>
                <a:lnTo>
                  <a:pt x="1616256" y="1127906"/>
                </a:lnTo>
                <a:lnTo>
                  <a:pt x="1715915" y="1114404"/>
                </a:lnTo>
                <a:lnTo>
                  <a:pt x="1781031" y="1101298"/>
                </a:lnTo>
                <a:lnTo>
                  <a:pt x="1844558" y="1084618"/>
                </a:lnTo>
                <a:lnTo>
                  <a:pt x="1905307" y="1062379"/>
                </a:lnTo>
                <a:lnTo>
                  <a:pt x="1934291" y="1048876"/>
                </a:lnTo>
                <a:lnTo>
                  <a:pt x="1948982" y="1041727"/>
                </a:lnTo>
                <a:lnTo>
                  <a:pt x="1975584" y="1025445"/>
                </a:lnTo>
                <a:lnTo>
                  <a:pt x="2000201" y="1007176"/>
                </a:lnTo>
                <a:lnTo>
                  <a:pt x="2022436" y="987717"/>
                </a:lnTo>
                <a:lnTo>
                  <a:pt x="2041892" y="966668"/>
                </a:lnTo>
                <a:lnTo>
                  <a:pt x="2059362" y="943635"/>
                </a:lnTo>
                <a:lnTo>
                  <a:pt x="2074450" y="919409"/>
                </a:lnTo>
                <a:lnTo>
                  <a:pt x="2087155" y="893992"/>
                </a:lnTo>
                <a:lnTo>
                  <a:pt x="2097081" y="867781"/>
                </a:lnTo>
                <a:lnTo>
                  <a:pt x="2105419" y="840379"/>
                </a:lnTo>
                <a:lnTo>
                  <a:pt x="2112566" y="797885"/>
                </a:lnTo>
                <a:lnTo>
                  <a:pt x="2112963" y="739109"/>
                </a:lnTo>
                <a:lnTo>
                  <a:pt x="2103831" y="678744"/>
                </a:lnTo>
                <a:lnTo>
                  <a:pt x="2094699" y="648561"/>
                </a:lnTo>
                <a:lnTo>
                  <a:pt x="2084773" y="621159"/>
                </a:lnTo>
                <a:lnTo>
                  <a:pt x="2059362" y="569928"/>
                </a:lnTo>
                <a:close/>
                <a:moveTo>
                  <a:pt x="233158" y="230187"/>
                </a:moveTo>
                <a:lnTo>
                  <a:pt x="206541" y="244085"/>
                </a:lnTo>
                <a:lnTo>
                  <a:pt x="158870" y="277836"/>
                </a:lnTo>
                <a:lnTo>
                  <a:pt x="117952" y="317146"/>
                </a:lnTo>
                <a:lnTo>
                  <a:pt x="84980" y="362810"/>
                </a:lnTo>
                <a:lnTo>
                  <a:pt x="59953" y="412444"/>
                </a:lnTo>
                <a:lnTo>
                  <a:pt x="43268" y="466446"/>
                </a:lnTo>
                <a:lnTo>
                  <a:pt x="34925" y="523624"/>
                </a:lnTo>
                <a:lnTo>
                  <a:pt x="36117" y="582788"/>
                </a:lnTo>
                <a:lnTo>
                  <a:pt x="40090" y="613363"/>
                </a:lnTo>
                <a:lnTo>
                  <a:pt x="46446" y="643143"/>
                </a:lnTo>
                <a:lnTo>
                  <a:pt x="65117" y="699528"/>
                </a:lnTo>
                <a:lnTo>
                  <a:pt x="91336" y="753133"/>
                </a:lnTo>
                <a:lnTo>
                  <a:pt x="123514" y="802767"/>
                </a:lnTo>
                <a:lnTo>
                  <a:pt x="162446" y="848430"/>
                </a:lnTo>
                <a:lnTo>
                  <a:pt x="205350" y="889726"/>
                </a:lnTo>
                <a:lnTo>
                  <a:pt x="252226" y="927051"/>
                </a:lnTo>
                <a:lnTo>
                  <a:pt x="302281" y="959611"/>
                </a:lnTo>
                <a:lnTo>
                  <a:pt x="328103" y="973906"/>
                </a:lnTo>
                <a:lnTo>
                  <a:pt x="356308" y="988994"/>
                </a:lnTo>
                <a:lnTo>
                  <a:pt x="414706" y="1014010"/>
                </a:lnTo>
                <a:lnTo>
                  <a:pt x="444500" y="1025525"/>
                </a:lnTo>
                <a:lnTo>
                  <a:pt x="419076" y="1013613"/>
                </a:lnTo>
                <a:lnTo>
                  <a:pt x="371007" y="988597"/>
                </a:lnTo>
                <a:lnTo>
                  <a:pt x="347171" y="973906"/>
                </a:lnTo>
                <a:lnTo>
                  <a:pt x="322541" y="958420"/>
                </a:lnTo>
                <a:lnTo>
                  <a:pt x="274473" y="922683"/>
                </a:lnTo>
                <a:lnTo>
                  <a:pt x="229583" y="882579"/>
                </a:lnTo>
                <a:lnTo>
                  <a:pt x="189459" y="838106"/>
                </a:lnTo>
                <a:lnTo>
                  <a:pt x="154103" y="790458"/>
                </a:lnTo>
                <a:lnTo>
                  <a:pt x="124706" y="738838"/>
                </a:lnTo>
                <a:lnTo>
                  <a:pt x="102062" y="683645"/>
                </a:lnTo>
                <a:lnTo>
                  <a:pt x="86966" y="625672"/>
                </a:lnTo>
                <a:lnTo>
                  <a:pt x="83391" y="595892"/>
                </a:lnTo>
                <a:lnTo>
                  <a:pt x="81405" y="569685"/>
                </a:lnTo>
                <a:lnTo>
                  <a:pt x="83391" y="518462"/>
                </a:lnTo>
                <a:lnTo>
                  <a:pt x="92131" y="468828"/>
                </a:lnTo>
                <a:lnTo>
                  <a:pt x="106829" y="419591"/>
                </a:lnTo>
                <a:lnTo>
                  <a:pt x="127089" y="373531"/>
                </a:lnTo>
                <a:lnTo>
                  <a:pt x="152117" y="329058"/>
                </a:lnTo>
                <a:lnTo>
                  <a:pt x="181911" y="287366"/>
                </a:lnTo>
                <a:lnTo>
                  <a:pt x="215281" y="248452"/>
                </a:lnTo>
                <a:close/>
                <a:moveTo>
                  <a:pt x="950292" y="112712"/>
                </a:moveTo>
                <a:lnTo>
                  <a:pt x="822075" y="115489"/>
                </a:lnTo>
                <a:lnTo>
                  <a:pt x="758561" y="119456"/>
                </a:lnTo>
                <a:lnTo>
                  <a:pt x="705369" y="124217"/>
                </a:lnTo>
                <a:lnTo>
                  <a:pt x="597397" y="136118"/>
                </a:lnTo>
                <a:lnTo>
                  <a:pt x="488631" y="153574"/>
                </a:lnTo>
                <a:lnTo>
                  <a:pt x="381849" y="178170"/>
                </a:lnTo>
                <a:lnTo>
                  <a:pt x="329848" y="193643"/>
                </a:lnTo>
                <a:lnTo>
                  <a:pt x="309206" y="208321"/>
                </a:lnTo>
                <a:lnTo>
                  <a:pt x="270304" y="239662"/>
                </a:lnTo>
                <a:lnTo>
                  <a:pt x="234181" y="274970"/>
                </a:lnTo>
                <a:lnTo>
                  <a:pt x="201631" y="313848"/>
                </a:lnTo>
                <a:lnTo>
                  <a:pt x="186943" y="334874"/>
                </a:lnTo>
                <a:lnTo>
                  <a:pt x="169080" y="362248"/>
                </a:lnTo>
                <a:lnTo>
                  <a:pt x="142087" y="418185"/>
                </a:lnTo>
                <a:lnTo>
                  <a:pt x="124621" y="475709"/>
                </a:lnTo>
                <a:lnTo>
                  <a:pt x="115888" y="534423"/>
                </a:lnTo>
                <a:lnTo>
                  <a:pt x="115888" y="593534"/>
                </a:lnTo>
                <a:lnTo>
                  <a:pt x="125415" y="652249"/>
                </a:lnTo>
                <a:lnTo>
                  <a:pt x="144469" y="709773"/>
                </a:lnTo>
                <a:lnTo>
                  <a:pt x="172256" y="765313"/>
                </a:lnTo>
                <a:lnTo>
                  <a:pt x="189722" y="792290"/>
                </a:lnTo>
                <a:lnTo>
                  <a:pt x="209570" y="818870"/>
                </a:lnTo>
                <a:lnTo>
                  <a:pt x="252044" y="866080"/>
                </a:lnTo>
                <a:lnTo>
                  <a:pt x="300076" y="908132"/>
                </a:lnTo>
                <a:lnTo>
                  <a:pt x="352077" y="944630"/>
                </a:lnTo>
                <a:lnTo>
                  <a:pt x="407651" y="976764"/>
                </a:lnTo>
                <a:lnTo>
                  <a:pt x="465210" y="1004931"/>
                </a:lnTo>
                <a:lnTo>
                  <a:pt x="524754" y="1029131"/>
                </a:lnTo>
                <a:lnTo>
                  <a:pt x="585488" y="1050157"/>
                </a:lnTo>
                <a:lnTo>
                  <a:pt x="616054" y="1059281"/>
                </a:lnTo>
                <a:lnTo>
                  <a:pt x="666467" y="1074753"/>
                </a:lnTo>
                <a:lnTo>
                  <a:pt x="717675" y="1089432"/>
                </a:lnTo>
                <a:lnTo>
                  <a:pt x="795875" y="1098953"/>
                </a:lnTo>
                <a:lnTo>
                  <a:pt x="873282" y="1105697"/>
                </a:lnTo>
                <a:lnTo>
                  <a:pt x="943940" y="1111251"/>
                </a:lnTo>
                <a:lnTo>
                  <a:pt x="1085654" y="1116012"/>
                </a:lnTo>
                <a:lnTo>
                  <a:pt x="1227765" y="1113632"/>
                </a:lnTo>
                <a:lnTo>
                  <a:pt x="1369081" y="1103714"/>
                </a:lnTo>
                <a:lnTo>
                  <a:pt x="1440136" y="1096176"/>
                </a:lnTo>
                <a:lnTo>
                  <a:pt x="1498886" y="1089432"/>
                </a:lnTo>
                <a:lnTo>
                  <a:pt x="1589392" y="1075944"/>
                </a:lnTo>
                <a:lnTo>
                  <a:pt x="1650127" y="1064439"/>
                </a:lnTo>
                <a:lnTo>
                  <a:pt x="1709670" y="1050554"/>
                </a:lnTo>
                <a:lnTo>
                  <a:pt x="1768420" y="1032701"/>
                </a:lnTo>
                <a:lnTo>
                  <a:pt x="1824391" y="1010088"/>
                </a:lnTo>
                <a:lnTo>
                  <a:pt x="1877980" y="981921"/>
                </a:lnTo>
                <a:lnTo>
                  <a:pt x="1902988" y="965259"/>
                </a:lnTo>
                <a:lnTo>
                  <a:pt x="1916485" y="956135"/>
                </a:lnTo>
                <a:lnTo>
                  <a:pt x="1941890" y="935109"/>
                </a:lnTo>
                <a:lnTo>
                  <a:pt x="1963723" y="912099"/>
                </a:lnTo>
                <a:lnTo>
                  <a:pt x="1982777" y="887899"/>
                </a:lnTo>
                <a:lnTo>
                  <a:pt x="1999449" y="862113"/>
                </a:lnTo>
                <a:lnTo>
                  <a:pt x="2013342" y="834739"/>
                </a:lnTo>
                <a:lnTo>
                  <a:pt x="2024457" y="806572"/>
                </a:lnTo>
                <a:lnTo>
                  <a:pt x="2032793" y="777612"/>
                </a:lnTo>
                <a:lnTo>
                  <a:pt x="2038351" y="747858"/>
                </a:lnTo>
                <a:lnTo>
                  <a:pt x="2041526" y="717707"/>
                </a:lnTo>
                <a:lnTo>
                  <a:pt x="2041526" y="671291"/>
                </a:lnTo>
                <a:lnTo>
                  <a:pt x="2032396" y="609403"/>
                </a:lnTo>
                <a:lnTo>
                  <a:pt x="2013342" y="548705"/>
                </a:lnTo>
                <a:lnTo>
                  <a:pt x="1999846" y="519745"/>
                </a:lnTo>
                <a:lnTo>
                  <a:pt x="1988731" y="497925"/>
                </a:lnTo>
                <a:lnTo>
                  <a:pt x="1962929" y="456667"/>
                </a:lnTo>
                <a:lnTo>
                  <a:pt x="1948241" y="437227"/>
                </a:lnTo>
                <a:lnTo>
                  <a:pt x="1925615" y="417788"/>
                </a:lnTo>
                <a:lnTo>
                  <a:pt x="1877980" y="381687"/>
                </a:lnTo>
                <a:lnTo>
                  <a:pt x="1827963" y="348759"/>
                </a:lnTo>
                <a:lnTo>
                  <a:pt x="1776756" y="319005"/>
                </a:lnTo>
                <a:lnTo>
                  <a:pt x="1750954" y="305120"/>
                </a:lnTo>
                <a:lnTo>
                  <a:pt x="1722373" y="290838"/>
                </a:lnTo>
                <a:lnTo>
                  <a:pt x="1664417" y="263068"/>
                </a:lnTo>
                <a:lnTo>
                  <a:pt x="1575896" y="225777"/>
                </a:lnTo>
                <a:lnTo>
                  <a:pt x="1454824" y="185708"/>
                </a:lnTo>
                <a:lnTo>
                  <a:pt x="1330973" y="154367"/>
                </a:lnTo>
                <a:lnTo>
                  <a:pt x="1205535" y="132548"/>
                </a:lnTo>
                <a:lnTo>
                  <a:pt x="1077715" y="118663"/>
                </a:lnTo>
                <a:close/>
                <a:moveTo>
                  <a:pt x="970360" y="31750"/>
                </a:moveTo>
                <a:lnTo>
                  <a:pt x="905670" y="32146"/>
                </a:lnTo>
                <a:lnTo>
                  <a:pt x="840582" y="35712"/>
                </a:lnTo>
                <a:lnTo>
                  <a:pt x="775891" y="41654"/>
                </a:lnTo>
                <a:lnTo>
                  <a:pt x="711994" y="51559"/>
                </a:lnTo>
                <a:lnTo>
                  <a:pt x="648098" y="64236"/>
                </a:lnTo>
                <a:lnTo>
                  <a:pt x="616744" y="71764"/>
                </a:lnTo>
                <a:lnTo>
                  <a:pt x="574279" y="82856"/>
                </a:lnTo>
                <a:lnTo>
                  <a:pt x="490538" y="110985"/>
                </a:lnTo>
                <a:lnTo>
                  <a:pt x="449263" y="128020"/>
                </a:lnTo>
                <a:lnTo>
                  <a:pt x="508794" y="115739"/>
                </a:lnTo>
                <a:lnTo>
                  <a:pt x="629048" y="96326"/>
                </a:lnTo>
                <a:lnTo>
                  <a:pt x="750491" y="83253"/>
                </a:lnTo>
                <a:lnTo>
                  <a:pt x="872729" y="77310"/>
                </a:lnTo>
                <a:lnTo>
                  <a:pt x="933451" y="76914"/>
                </a:lnTo>
                <a:lnTo>
                  <a:pt x="1003301" y="77706"/>
                </a:lnTo>
                <a:lnTo>
                  <a:pt x="1142207" y="87611"/>
                </a:lnTo>
                <a:lnTo>
                  <a:pt x="1245395" y="101873"/>
                </a:lnTo>
                <a:lnTo>
                  <a:pt x="1314451" y="114154"/>
                </a:lnTo>
                <a:lnTo>
                  <a:pt x="1382317" y="129209"/>
                </a:lnTo>
                <a:lnTo>
                  <a:pt x="1449785" y="146640"/>
                </a:lnTo>
                <a:lnTo>
                  <a:pt x="1483123" y="156148"/>
                </a:lnTo>
                <a:lnTo>
                  <a:pt x="1547417" y="176750"/>
                </a:lnTo>
                <a:lnTo>
                  <a:pt x="1643064" y="213197"/>
                </a:lnTo>
                <a:lnTo>
                  <a:pt x="1705770" y="240533"/>
                </a:lnTo>
                <a:lnTo>
                  <a:pt x="1736726" y="255588"/>
                </a:lnTo>
                <a:lnTo>
                  <a:pt x="1709342" y="238949"/>
                </a:lnTo>
                <a:lnTo>
                  <a:pt x="1653382" y="208047"/>
                </a:lnTo>
                <a:lnTo>
                  <a:pt x="1625601" y="193785"/>
                </a:lnTo>
                <a:lnTo>
                  <a:pt x="1596232" y="179523"/>
                </a:lnTo>
                <a:lnTo>
                  <a:pt x="1537495" y="152583"/>
                </a:lnTo>
                <a:lnTo>
                  <a:pt x="1477567" y="128416"/>
                </a:lnTo>
                <a:lnTo>
                  <a:pt x="1416448" y="107023"/>
                </a:lnTo>
                <a:lnTo>
                  <a:pt x="1354139" y="88007"/>
                </a:lnTo>
                <a:lnTo>
                  <a:pt x="1291432" y="72160"/>
                </a:lnTo>
                <a:lnTo>
                  <a:pt x="1227932" y="58294"/>
                </a:lnTo>
                <a:lnTo>
                  <a:pt x="1163638" y="47597"/>
                </a:lnTo>
                <a:lnTo>
                  <a:pt x="1099345" y="39277"/>
                </a:lnTo>
                <a:lnTo>
                  <a:pt x="1034654" y="34127"/>
                </a:lnTo>
                <a:close/>
                <a:moveTo>
                  <a:pt x="976240" y="0"/>
                </a:moveTo>
                <a:lnTo>
                  <a:pt x="1045347" y="3172"/>
                </a:lnTo>
                <a:lnTo>
                  <a:pt x="1114851" y="8723"/>
                </a:lnTo>
                <a:lnTo>
                  <a:pt x="1183959" y="18238"/>
                </a:lnTo>
                <a:lnTo>
                  <a:pt x="1252669" y="30529"/>
                </a:lnTo>
                <a:lnTo>
                  <a:pt x="1321379" y="45198"/>
                </a:lnTo>
                <a:lnTo>
                  <a:pt x="1389295" y="63833"/>
                </a:lnTo>
                <a:lnTo>
                  <a:pt x="1455622" y="85242"/>
                </a:lnTo>
                <a:lnTo>
                  <a:pt x="1521154" y="109427"/>
                </a:lnTo>
                <a:lnTo>
                  <a:pt x="1585496" y="136784"/>
                </a:lnTo>
                <a:lnTo>
                  <a:pt x="1647851" y="166916"/>
                </a:lnTo>
                <a:lnTo>
                  <a:pt x="1707823" y="200617"/>
                </a:lnTo>
                <a:lnTo>
                  <a:pt x="1766604" y="237093"/>
                </a:lnTo>
                <a:lnTo>
                  <a:pt x="1822605" y="275947"/>
                </a:lnTo>
                <a:lnTo>
                  <a:pt x="1849613" y="296961"/>
                </a:lnTo>
                <a:lnTo>
                  <a:pt x="1875826" y="317974"/>
                </a:lnTo>
                <a:lnTo>
                  <a:pt x="1924280" y="364362"/>
                </a:lnTo>
                <a:lnTo>
                  <a:pt x="1946919" y="388943"/>
                </a:lnTo>
                <a:lnTo>
                  <a:pt x="1957642" y="398458"/>
                </a:lnTo>
                <a:lnTo>
                  <a:pt x="1968366" y="407577"/>
                </a:lnTo>
                <a:lnTo>
                  <a:pt x="1991004" y="428194"/>
                </a:lnTo>
                <a:lnTo>
                  <a:pt x="2032707" y="472203"/>
                </a:lnTo>
                <a:lnTo>
                  <a:pt x="2069247" y="520177"/>
                </a:lnTo>
                <a:lnTo>
                  <a:pt x="2100226" y="572115"/>
                </a:lnTo>
                <a:lnTo>
                  <a:pt x="2124850" y="626432"/>
                </a:lnTo>
                <a:lnTo>
                  <a:pt x="2142325" y="683525"/>
                </a:lnTo>
                <a:lnTo>
                  <a:pt x="2151063" y="742600"/>
                </a:lnTo>
                <a:lnTo>
                  <a:pt x="2151063" y="803261"/>
                </a:lnTo>
                <a:lnTo>
                  <a:pt x="2147091" y="834186"/>
                </a:lnTo>
                <a:lnTo>
                  <a:pt x="2144311" y="848855"/>
                </a:lnTo>
                <a:lnTo>
                  <a:pt x="2136765" y="878195"/>
                </a:lnTo>
                <a:lnTo>
                  <a:pt x="2126439" y="905551"/>
                </a:lnTo>
                <a:lnTo>
                  <a:pt x="2114524" y="931322"/>
                </a:lnTo>
                <a:lnTo>
                  <a:pt x="2092282" y="966609"/>
                </a:lnTo>
                <a:lnTo>
                  <a:pt x="2055743" y="1008239"/>
                </a:lnTo>
                <a:lnTo>
                  <a:pt x="2013246" y="1043921"/>
                </a:lnTo>
                <a:lnTo>
                  <a:pt x="1964791" y="1074054"/>
                </a:lnTo>
                <a:lnTo>
                  <a:pt x="1912762" y="1098239"/>
                </a:lnTo>
                <a:lnTo>
                  <a:pt x="1857556" y="1117666"/>
                </a:lnTo>
                <a:lnTo>
                  <a:pt x="1829754" y="1125596"/>
                </a:lnTo>
                <a:lnTo>
                  <a:pt x="1792817" y="1134318"/>
                </a:lnTo>
                <a:lnTo>
                  <a:pt x="1717753" y="1148988"/>
                </a:lnTo>
                <a:lnTo>
                  <a:pt x="1641894" y="1160882"/>
                </a:lnTo>
                <a:lnTo>
                  <a:pt x="1565240" y="1169208"/>
                </a:lnTo>
                <a:lnTo>
                  <a:pt x="1450061" y="1177930"/>
                </a:lnTo>
                <a:lnTo>
                  <a:pt x="1295960" y="1181895"/>
                </a:lnTo>
                <a:lnTo>
                  <a:pt x="1219704" y="1182688"/>
                </a:lnTo>
                <a:lnTo>
                  <a:pt x="1137093" y="1182688"/>
                </a:lnTo>
                <a:lnTo>
                  <a:pt x="971076" y="1177930"/>
                </a:lnTo>
                <a:lnTo>
                  <a:pt x="723243" y="1163657"/>
                </a:lnTo>
                <a:lnTo>
                  <a:pt x="558021" y="1150177"/>
                </a:lnTo>
                <a:lnTo>
                  <a:pt x="552064" y="1148988"/>
                </a:lnTo>
                <a:lnTo>
                  <a:pt x="546504" y="1141851"/>
                </a:lnTo>
                <a:lnTo>
                  <a:pt x="546504" y="1132732"/>
                </a:lnTo>
                <a:lnTo>
                  <a:pt x="552064" y="1125992"/>
                </a:lnTo>
                <a:lnTo>
                  <a:pt x="558021" y="1125596"/>
                </a:lnTo>
                <a:lnTo>
                  <a:pt x="679555" y="1131146"/>
                </a:lnTo>
                <a:lnTo>
                  <a:pt x="801486" y="1136697"/>
                </a:lnTo>
                <a:lnTo>
                  <a:pt x="774081" y="1130750"/>
                </a:lnTo>
                <a:lnTo>
                  <a:pt x="747471" y="1124010"/>
                </a:lnTo>
                <a:lnTo>
                  <a:pt x="680349" y="1114494"/>
                </a:lnTo>
                <a:lnTo>
                  <a:pt x="614419" y="1102996"/>
                </a:lnTo>
                <a:lnTo>
                  <a:pt x="581057" y="1096256"/>
                </a:lnTo>
                <a:lnTo>
                  <a:pt x="515127" y="1079604"/>
                </a:lnTo>
                <a:lnTo>
                  <a:pt x="450389" y="1060177"/>
                </a:lnTo>
                <a:lnTo>
                  <a:pt x="386445" y="1036388"/>
                </a:lnTo>
                <a:lnTo>
                  <a:pt x="325281" y="1007842"/>
                </a:lnTo>
                <a:lnTo>
                  <a:pt x="266500" y="974935"/>
                </a:lnTo>
                <a:lnTo>
                  <a:pt x="210896" y="936476"/>
                </a:lnTo>
                <a:lnTo>
                  <a:pt x="159265" y="891675"/>
                </a:lnTo>
                <a:lnTo>
                  <a:pt x="135832" y="867093"/>
                </a:lnTo>
                <a:lnTo>
                  <a:pt x="116370" y="844891"/>
                </a:lnTo>
                <a:lnTo>
                  <a:pt x="80625" y="797710"/>
                </a:lnTo>
                <a:lnTo>
                  <a:pt x="50838" y="746564"/>
                </a:lnTo>
                <a:lnTo>
                  <a:pt x="27802" y="693833"/>
                </a:lnTo>
                <a:lnTo>
                  <a:pt x="11121" y="638326"/>
                </a:lnTo>
                <a:lnTo>
                  <a:pt x="1589" y="581234"/>
                </a:lnTo>
                <a:lnTo>
                  <a:pt x="0" y="523348"/>
                </a:lnTo>
                <a:lnTo>
                  <a:pt x="7149" y="464273"/>
                </a:lnTo>
                <a:lnTo>
                  <a:pt x="14298" y="434934"/>
                </a:lnTo>
                <a:lnTo>
                  <a:pt x="22639" y="406388"/>
                </a:lnTo>
                <a:lnTo>
                  <a:pt x="45674" y="355639"/>
                </a:lnTo>
                <a:lnTo>
                  <a:pt x="75065" y="311630"/>
                </a:lnTo>
                <a:lnTo>
                  <a:pt x="110413" y="272776"/>
                </a:lnTo>
                <a:lnTo>
                  <a:pt x="150527" y="239868"/>
                </a:lnTo>
                <a:lnTo>
                  <a:pt x="195407" y="211718"/>
                </a:lnTo>
                <a:lnTo>
                  <a:pt x="243861" y="188723"/>
                </a:lnTo>
                <a:lnTo>
                  <a:pt x="294699" y="168502"/>
                </a:lnTo>
                <a:lnTo>
                  <a:pt x="320912" y="160573"/>
                </a:lnTo>
                <a:lnTo>
                  <a:pt x="348317" y="143524"/>
                </a:lnTo>
                <a:lnTo>
                  <a:pt x="404317" y="112599"/>
                </a:lnTo>
                <a:lnTo>
                  <a:pt x="462701" y="86432"/>
                </a:lnTo>
                <a:lnTo>
                  <a:pt x="523468" y="64229"/>
                </a:lnTo>
                <a:lnTo>
                  <a:pt x="585029" y="45991"/>
                </a:lnTo>
                <a:lnTo>
                  <a:pt x="647781" y="30925"/>
                </a:lnTo>
                <a:lnTo>
                  <a:pt x="711328" y="19427"/>
                </a:lnTo>
                <a:lnTo>
                  <a:pt x="774478" y="10308"/>
                </a:lnTo>
                <a:lnTo>
                  <a:pt x="805854" y="7137"/>
                </a:lnTo>
                <a:lnTo>
                  <a:pt x="839614" y="4361"/>
                </a:lnTo>
                <a:lnTo>
                  <a:pt x="907927" y="396"/>
                </a:lnTo>
                <a:close/>
              </a:path>
            </a:pathLst>
          </a:custGeom>
          <a:ln>
            <a:solidFill>
              <a:schemeClr val="tx1">
                <a:lumMod val="50000"/>
              </a:schemeClr>
            </a:solidFill>
            <a:headEnd/>
            <a:tailEnd/>
          </a:ln>
        </p:spPr>
        <p:style>
          <a:lnRef idx="2">
            <a:schemeClr val="accent3"/>
          </a:lnRef>
          <a:fillRef idx="1">
            <a:schemeClr val="lt1"/>
          </a:fillRef>
          <a:effectRef idx="0">
            <a:schemeClr val="accent3"/>
          </a:effectRef>
          <a:fontRef idx="minor">
            <a:schemeClr val="dk1"/>
          </a:fontRef>
        </p:style>
        <p:txBody>
          <a:bodyPr vert="horz" wrap="square" lIns="51435" tIns="25718" rIns="51435" bIns="25718" numCol="1" anchor="ctr" anchorCtr="0" compatLnSpc="1">
            <a:prstTxWarp prst="textNoShape">
              <a:avLst/>
            </a:prstTxWarp>
            <a:noAutofit/>
          </a:bodyPr>
          <a:lstStyle/>
          <a:p>
            <a:pPr algn="ctr"/>
            <a:r>
              <a:rPr lang="fr-FR" sz="1000" b="1" dirty="0"/>
              <a:t>Optimisation </a:t>
            </a:r>
          </a:p>
          <a:p>
            <a:pPr algn="ctr"/>
            <a:r>
              <a:rPr lang="fr-FR" sz="1000" b="1" dirty="0"/>
              <a:t>du déplacement</a:t>
            </a:r>
          </a:p>
        </p:txBody>
      </p:sp>
      <p:sp>
        <p:nvSpPr>
          <p:cNvPr id="12" name="Freeform 137">
            <a:extLst>
              <a:ext uri="{FF2B5EF4-FFF2-40B4-BE49-F238E27FC236}">
                <a16:creationId xmlns:a16="http://schemas.microsoft.com/office/drawing/2014/main" id="{2D0FD75E-B457-42F3-8C44-58318D22210D}"/>
              </a:ext>
            </a:extLst>
          </p:cNvPr>
          <p:cNvSpPr>
            <a:spLocks/>
          </p:cNvSpPr>
          <p:nvPr/>
        </p:nvSpPr>
        <p:spPr bwMode="auto">
          <a:xfrm rot="9872379">
            <a:off x="3319795" y="3242524"/>
            <a:ext cx="228666" cy="367914"/>
          </a:xfrm>
          <a:custGeom>
            <a:avLst/>
            <a:gdLst>
              <a:gd name="T0" fmla="*/ 1685 w 1749"/>
              <a:gd name="T1" fmla="*/ 1755 h 2611"/>
              <a:gd name="T2" fmla="*/ 1542 w 1749"/>
              <a:gd name="T3" fmla="*/ 1339 h 2611"/>
              <a:gd name="T4" fmla="*/ 1436 w 1749"/>
              <a:gd name="T5" fmla="*/ 1121 h 2611"/>
              <a:gd name="T6" fmla="*/ 1281 w 1749"/>
              <a:gd name="T7" fmla="*/ 842 h 2611"/>
              <a:gd name="T8" fmla="*/ 918 w 1749"/>
              <a:gd name="T9" fmla="*/ 425 h 2611"/>
              <a:gd name="T10" fmla="*/ 649 w 1749"/>
              <a:gd name="T11" fmla="*/ 258 h 2611"/>
              <a:gd name="T12" fmla="*/ 391 w 1749"/>
              <a:gd name="T13" fmla="*/ 185 h 2611"/>
              <a:gd name="T14" fmla="*/ 490 w 1749"/>
              <a:gd name="T15" fmla="*/ 177 h 2611"/>
              <a:gd name="T16" fmla="*/ 938 w 1749"/>
              <a:gd name="T17" fmla="*/ 158 h 2611"/>
              <a:gd name="T18" fmla="*/ 938 w 1749"/>
              <a:gd name="T19" fmla="*/ 106 h 2611"/>
              <a:gd name="T20" fmla="*/ 870 w 1749"/>
              <a:gd name="T21" fmla="*/ 98 h 2611"/>
              <a:gd name="T22" fmla="*/ 835 w 1749"/>
              <a:gd name="T23" fmla="*/ 94 h 2611"/>
              <a:gd name="T24" fmla="*/ 867 w 1749"/>
              <a:gd name="T25" fmla="*/ 88 h 2611"/>
              <a:gd name="T26" fmla="*/ 894 w 1749"/>
              <a:gd name="T27" fmla="*/ 50 h 2611"/>
              <a:gd name="T28" fmla="*/ 866 w 1749"/>
              <a:gd name="T29" fmla="*/ 24 h 2611"/>
              <a:gd name="T30" fmla="*/ 779 w 1749"/>
              <a:gd name="T31" fmla="*/ 22 h 2611"/>
              <a:gd name="T32" fmla="*/ 95 w 1749"/>
              <a:gd name="T33" fmla="*/ 1 h 2611"/>
              <a:gd name="T34" fmla="*/ 62 w 1749"/>
              <a:gd name="T35" fmla="*/ 11 h 2611"/>
              <a:gd name="T36" fmla="*/ 34 w 1749"/>
              <a:gd name="T37" fmla="*/ 30 h 2611"/>
              <a:gd name="T38" fmla="*/ 0 w 1749"/>
              <a:gd name="T39" fmla="*/ 61 h 2611"/>
              <a:gd name="T40" fmla="*/ 220 w 1749"/>
              <a:gd name="T41" fmla="*/ 351 h 2611"/>
              <a:gd name="T42" fmla="*/ 414 w 1749"/>
              <a:gd name="T43" fmla="*/ 573 h 2611"/>
              <a:gd name="T44" fmla="*/ 583 w 1749"/>
              <a:gd name="T45" fmla="*/ 767 h 2611"/>
              <a:gd name="T46" fmla="*/ 616 w 1749"/>
              <a:gd name="T47" fmla="*/ 735 h 2611"/>
              <a:gd name="T48" fmla="*/ 587 w 1749"/>
              <a:gd name="T49" fmla="*/ 700 h 2611"/>
              <a:gd name="T50" fmla="*/ 621 w 1749"/>
              <a:gd name="T51" fmla="*/ 676 h 2611"/>
              <a:gd name="T52" fmla="*/ 670 w 1749"/>
              <a:gd name="T53" fmla="*/ 722 h 2611"/>
              <a:gd name="T54" fmla="*/ 706 w 1749"/>
              <a:gd name="T55" fmla="*/ 685 h 2611"/>
              <a:gd name="T56" fmla="*/ 332 w 1749"/>
              <a:gd name="T57" fmla="*/ 255 h 2611"/>
              <a:gd name="T58" fmla="*/ 432 w 1749"/>
              <a:gd name="T59" fmla="*/ 303 h 2611"/>
              <a:gd name="T60" fmla="*/ 804 w 1749"/>
              <a:gd name="T61" fmla="*/ 604 h 2611"/>
              <a:gd name="T62" fmla="*/ 1027 w 1749"/>
              <a:gd name="T63" fmla="*/ 863 h 2611"/>
              <a:gd name="T64" fmla="*/ 1260 w 1749"/>
              <a:gd name="T65" fmla="*/ 1232 h 2611"/>
              <a:gd name="T66" fmla="*/ 1412 w 1749"/>
              <a:gd name="T67" fmla="*/ 1578 h 2611"/>
              <a:gd name="T68" fmla="*/ 1524 w 1749"/>
              <a:gd name="T69" fmla="*/ 2015 h 2611"/>
              <a:gd name="T70" fmla="*/ 1561 w 1749"/>
              <a:gd name="T71" fmla="*/ 2391 h 2611"/>
              <a:gd name="T72" fmla="*/ 1554 w 1749"/>
              <a:gd name="T73" fmla="*/ 2536 h 2611"/>
              <a:gd name="T74" fmla="*/ 1559 w 1749"/>
              <a:gd name="T75" fmla="*/ 2584 h 2611"/>
              <a:gd name="T76" fmla="*/ 1593 w 1749"/>
              <a:gd name="T77" fmla="*/ 2611 h 2611"/>
              <a:gd name="T78" fmla="*/ 1619 w 1749"/>
              <a:gd name="T79" fmla="*/ 2562 h 2611"/>
              <a:gd name="T80" fmla="*/ 1695 w 1749"/>
              <a:gd name="T81" fmla="*/ 2462 h 2611"/>
              <a:gd name="T82" fmla="*/ 1749 w 1749"/>
              <a:gd name="T83" fmla="*/ 2224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9" h="2611">
                <a:moveTo>
                  <a:pt x="1732" y="2015"/>
                </a:moveTo>
                <a:lnTo>
                  <a:pt x="1720" y="1928"/>
                </a:lnTo>
                <a:lnTo>
                  <a:pt x="1685" y="1755"/>
                </a:lnTo>
                <a:lnTo>
                  <a:pt x="1638" y="1585"/>
                </a:lnTo>
                <a:lnTo>
                  <a:pt x="1577" y="1419"/>
                </a:lnTo>
                <a:lnTo>
                  <a:pt x="1542" y="1339"/>
                </a:lnTo>
                <a:lnTo>
                  <a:pt x="1502" y="1253"/>
                </a:lnTo>
                <a:lnTo>
                  <a:pt x="1458" y="1170"/>
                </a:lnTo>
                <a:lnTo>
                  <a:pt x="1436" y="1121"/>
                </a:lnTo>
                <a:lnTo>
                  <a:pt x="1413" y="1073"/>
                </a:lnTo>
                <a:lnTo>
                  <a:pt x="1373" y="997"/>
                </a:lnTo>
                <a:lnTo>
                  <a:pt x="1281" y="842"/>
                </a:lnTo>
                <a:lnTo>
                  <a:pt x="1173" y="691"/>
                </a:lnTo>
                <a:lnTo>
                  <a:pt x="1053" y="551"/>
                </a:lnTo>
                <a:lnTo>
                  <a:pt x="918" y="425"/>
                </a:lnTo>
                <a:lnTo>
                  <a:pt x="808" y="343"/>
                </a:lnTo>
                <a:lnTo>
                  <a:pt x="730" y="297"/>
                </a:lnTo>
                <a:lnTo>
                  <a:pt x="649" y="258"/>
                </a:lnTo>
                <a:lnTo>
                  <a:pt x="566" y="225"/>
                </a:lnTo>
                <a:lnTo>
                  <a:pt x="481" y="201"/>
                </a:lnTo>
                <a:lnTo>
                  <a:pt x="391" y="185"/>
                </a:lnTo>
                <a:lnTo>
                  <a:pt x="346" y="181"/>
                </a:lnTo>
                <a:lnTo>
                  <a:pt x="419" y="180"/>
                </a:lnTo>
                <a:lnTo>
                  <a:pt x="490" y="177"/>
                </a:lnTo>
                <a:lnTo>
                  <a:pt x="708" y="170"/>
                </a:lnTo>
                <a:lnTo>
                  <a:pt x="925" y="159"/>
                </a:lnTo>
                <a:lnTo>
                  <a:pt x="938" y="158"/>
                </a:lnTo>
                <a:lnTo>
                  <a:pt x="953" y="142"/>
                </a:lnTo>
                <a:lnTo>
                  <a:pt x="953" y="122"/>
                </a:lnTo>
                <a:lnTo>
                  <a:pt x="938" y="106"/>
                </a:lnTo>
                <a:lnTo>
                  <a:pt x="925" y="103"/>
                </a:lnTo>
                <a:lnTo>
                  <a:pt x="898" y="101"/>
                </a:lnTo>
                <a:lnTo>
                  <a:pt x="870" y="98"/>
                </a:lnTo>
                <a:lnTo>
                  <a:pt x="865" y="97"/>
                </a:lnTo>
                <a:lnTo>
                  <a:pt x="859" y="97"/>
                </a:lnTo>
                <a:lnTo>
                  <a:pt x="835" y="94"/>
                </a:lnTo>
                <a:lnTo>
                  <a:pt x="811" y="93"/>
                </a:lnTo>
                <a:lnTo>
                  <a:pt x="839" y="91"/>
                </a:lnTo>
                <a:lnTo>
                  <a:pt x="867" y="88"/>
                </a:lnTo>
                <a:lnTo>
                  <a:pt x="879" y="85"/>
                </a:lnTo>
                <a:lnTo>
                  <a:pt x="893" y="70"/>
                </a:lnTo>
                <a:lnTo>
                  <a:pt x="894" y="50"/>
                </a:lnTo>
                <a:lnTo>
                  <a:pt x="884" y="35"/>
                </a:lnTo>
                <a:lnTo>
                  <a:pt x="874" y="31"/>
                </a:lnTo>
                <a:lnTo>
                  <a:pt x="866" y="24"/>
                </a:lnTo>
                <a:lnTo>
                  <a:pt x="854" y="23"/>
                </a:lnTo>
                <a:lnTo>
                  <a:pt x="817" y="22"/>
                </a:lnTo>
                <a:lnTo>
                  <a:pt x="779" y="22"/>
                </a:lnTo>
                <a:lnTo>
                  <a:pt x="608" y="10"/>
                </a:lnTo>
                <a:lnTo>
                  <a:pt x="266" y="0"/>
                </a:lnTo>
                <a:lnTo>
                  <a:pt x="95" y="1"/>
                </a:lnTo>
                <a:lnTo>
                  <a:pt x="80" y="2"/>
                </a:lnTo>
                <a:lnTo>
                  <a:pt x="73" y="10"/>
                </a:lnTo>
                <a:lnTo>
                  <a:pt x="62" y="11"/>
                </a:lnTo>
                <a:lnTo>
                  <a:pt x="47" y="24"/>
                </a:lnTo>
                <a:lnTo>
                  <a:pt x="43" y="33"/>
                </a:lnTo>
                <a:lnTo>
                  <a:pt x="34" y="30"/>
                </a:lnTo>
                <a:lnTo>
                  <a:pt x="16" y="32"/>
                </a:lnTo>
                <a:lnTo>
                  <a:pt x="3" y="44"/>
                </a:lnTo>
                <a:lnTo>
                  <a:pt x="0" y="61"/>
                </a:lnTo>
                <a:lnTo>
                  <a:pt x="5" y="70"/>
                </a:lnTo>
                <a:lnTo>
                  <a:pt x="89" y="184"/>
                </a:lnTo>
                <a:lnTo>
                  <a:pt x="220" y="351"/>
                </a:lnTo>
                <a:lnTo>
                  <a:pt x="314" y="457"/>
                </a:lnTo>
                <a:lnTo>
                  <a:pt x="362" y="508"/>
                </a:lnTo>
                <a:lnTo>
                  <a:pt x="414" y="573"/>
                </a:lnTo>
                <a:lnTo>
                  <a:pt x="520" y="698"/>
                </a:lnTo>
                <a:lnTo>
                  <a:pt x="574" y="759"/>
                </a:lnTo>
                <a:lnTo>
                  <a:pt x="583" y="767"/>
                </a:lnTo>
                <a:lnTo>
                  <a:pt x="601" y="766"/>
                </a:lnTo>
                <a:lnTo>
                  <a:pt x="613" y="753"/>
                </a:lnTo>
                <a:lnTo>
                  <a:pt x="616" y="735"/>
                </a:lnTo>
                <a:lnTo>
                  <a:pt x="609" y="724"/>
                </a:lnTo>
                <a:lnTo>
                  <a:pt x="599" y="713"/>
                </a:lnTo>
                <a:lnTo>
                  <a:pt x="587" y="700"/>
                </a:lnTo>
                <a:lnTo>
                  <a:pt x="599" y="701"/>
                </a:lnTo>
                <a:lnTo>
                  <a:pt x="617" y="688"/>
                </a:lnTo>
                <a:lnTo>
                  <a:pt x="621" y="676"/>
                </a:lnTo>
                <a:lnTo>
                  <a:pt x="640" y="696"/>
                </a:lnTo>
                <a:lnTo>
                  <a:pt x="660" y="715"/>
                </a:lnTo>
                <a:lnTo>
                  <a:pt x="670" y="722"/>
                </a:lnTo>
                <a:lnTo>
                  <a:pt x="691" y="720"/>
                </a:lnTo>
                <a:lnTo>
                  <a:pt x="705" y="706"/>
                </a:lnTo>
                <a:lnTo>
                  <a:pt x="706" y="685"/>
                </a:lnTo>
                <a:lnTo>
                  <a:pt x="700" y="675"/>
                </a:lnTo>
                <a:lnTo>
                  <a:pt x="516" y="465"/>
                </a:lnTo>
                <a:lnTo>
                  <a:pt x="332" y="255"/>
                </a:lnTo>
                <a:lnTo>
                  <a:pt x="346" y="260"/>
                </a:lnTo>
                <a:lnTo>
                  <a:pt x="360" y="267"/>
                </a:lnTo>
                <a:lnTo>
                  <a:pt x="432" y="303"/>
                </a:lnTo>
                <a:lnTo>
                  <a:pt x="565" y="390"/>
                </a:lnTo>
                <a:lnTo>
                  <a:pt x="688" y="492"/>
                </a:lnTo>
                <a:lnTo>
                  <a:pt x="804" y="604"/>
                </a:lnTo>
                <a:lnTo>
                  <a:pt x="858" y="662"/>
                </a:lnTo>
                <a:lnTo>
                  <a:pt x="916" y="727"/>
                </a:lnTo>
                <a:lnTo>
                  <a:pt x="1027" y="863"/>
                </a:lnTo>
                <a:lnTo>
                  <a:pt x="1128" y="1006"/>
                </a:lnTo>
                <a:lnTo>
                  <a:pt x="1220" y="1156"/>
                </a:lnTo>
                <a:lnTo>
                  <a:pt x="1260" y="1232"/>
                </a:lnTo>
                <a:lnTo>
                  <a:pt x="1295" y="1300"/>
                </a:lnTo>
                <a:lnTo>
                  <a:pt x="1357" y="1438"/>
                </a:lnTo>
                <a:lnTo>
                  <a:pt x="1412" y="1578"/>
                </a:lnTo>
                <a:lnTo>
                  <a:pt x="1457" y="1722"/>
                </a:lnTo>
                <a:lnTo>
                  <a:pt x="1494" y="1869"/>
                </a:lnTo>
                <a:lnTo>
                  <a:pt x="1524" y="2015"/>
                </a:lnTo>
                <a:lnTo>
                  <a:pt x="1545" y="2166"/>
                </a:lnTo>
                <a:lnTo>
                  <a:pt x="1558" y="2315"/>
                </a:lnTo>
                <a:lnTo>
                  <a:pt x="1561" y="2391"/>
                </a:lnTo>
                <a:lnTo>
                  <a:pt x="1558" y="2459"/>
                </a:lnTo>
                <a:lnTo>
                  <a:pt x="1553" y="2526"/>
                </a:lnTo>
                <a:lnTo>
                  <a:pt x="1554" y="2536"/>
                </a:lnTo>
                <a:lnTo>
                  <a:pt x="1561" y="2544"/>
                </a:lnTo>
                <a:lnTo>
                  <a:pt x="1559" y="2565"/>
                </a:lnTo>
                <a:lnTo>
                  <a:pt x="1559" y="2584"/>
                </a:lnTo>
                <a:lnTo>
                  <a:pt x="1561" y="2596"/>
                </a:lnTo>
                <a:lnTo>
                  <a:pt x="1574" y="2609"/>
                </a:lnTo>
                <a:lnTo>
                  <a:pt x="1593" y="2611"/>
                </a:lnTo>
                <a:lnTo>
                  <a:pt x="1610" y="2602"/>
                </a:lnTo>
                <a:lnTo>
                  <a:pt x="1614" y="2592"/>
                </a:lnTo>
                <a:lnTo>
                  <a:pt x="1619" y="2562"/>
                </a:lnTo>
                <a:lnTo>
                  <a:pt x="1624" y="2534"/>
                </a:lnTo>
                <a:lnTo>
                  <a:pt x="1653" y="2513"/>
                </a:lnTo>
                <a:lnTo>
                  <a:pt x="1695" y="2462"/>
                </a:lnTo>
                <a:lnTo>
                  <a:pt x="1724" y="2402"/>
                </a:lnTo>
                <a:lnTo>
                  <a:pt x="1741" y="2333"/>
                </a:lnTo>
                <a:lnTo>
                  <a:pt x="1749" y="2224"/>
                </a:lnTo>
                <a:lnTo>
                  <a:pt x="1739" y="2079"/>
                </a:lnTo>
                <a:lnTo>
                  <a:pt x="1732" y="2015"/>
                </a:lnTo>
              </a:path>
            </a:pathLst>
          </a:custGeom>
          <a:ln/>
        </p:spPr>
        <p:style>
          <a:lnRef idx="3">
            <a:schemeClr val="accent5"/>
          </a:lnRef>
          <a:fillRef idx="0">
            <a:schemeClr val="accent5"/>
          </a:fillRef>
          <a:effectRef idx="2">
            <a:schemeClr val="accent5"/>
          </a:effectRef>
          <a:fontRef idx="minor">
            <a:schemeClr val="tx1"/>
          </a:fontRef>
        </p:style>
        <p:txBody>
          <a:bodyPr vert="horz" wrap="square" lIns="51435" tIns="25718" rIns="51435" bIns="25718" numCol="1" anchor="t" anchorCtr="0" compatLnSpc="1">
            <a:prstTxWarp prst="textNoShape">
              <a:avLst/>
            </a:prstTxWarp>
          </a:bodyPr>
          <a:lstStyle/>
          <a:p>
            <a:endParaRPr lang="en-US" sz="1000">
              <a:latin typeface="Gotham Rounded Book" pitchFamily="50" charset="0"/>
            </a:endParaRPr>
          </a:p>
        </p:txBody>
      </p:sp>
      <p:sp>
        <p:nvSpPr>
          <p:cNvPr id="13" name="Freeform 143">
            <a:extLst>
              <a:ext uri="{FF2B5EF4-FFF2-40B4-BE49-F238E27FC236}">
                <a16:creationId xmlns:a16="http://schemas.microsoft.com/office/drawing/2014/main" id="{F1AEB895-AE69-4C02-8900-BABC73BBDF46}"/>
              </a:ext>
            </a:extLst>
          </p:cNvPr>
          <p:cNvSpPr>
            <a:spLocks/>
          </p:cNvSpPr>
          <p:nvPr/>
        </p:nvSpPr>
        <p:spPr bwMode="auto">
          <a:xfrm rot="6564260">
            <a:off x="2606084" y="2276063"/>
            <a:ext cx="259094" cy="399235"/>
          </a:xfrm>
          <a:custGeom>
            <a:avLst/>
            <a:gdLst>
              <a:gd name="T0" fmla="*/ 1563 w 1594"/>
              <a:gd name="T1" fmla="*/ 270 h 2645"/>
              <a:gd name="T2" fmla="*/ 1576 w 1594"/>
              <a:gd name="T3" fmla="*/ 235 h 2645"/>
              <a:gd name="T4" fmla="*/ 1548 w 1594"/>
              <a:gd name="T5" fmla="*/ 213 h 2645"/>
              <a:gd name="T6" fmla="*/ 1528 w 1594"/>
              <a:gd name="T7" fmla="*/ 192 h 2645"/>
              <a:gd name="T8" fmla="*/ 1494 w 1594"/>
              <a:gd name="T9" fmla="*/ 192 h 2645"/>
              <a:gd name="T10" fmla="*/ 1145 w 1594"/>
              <a:gd name="T11" fmla="*/ 62 h 2645"/>
              <a:gd name="T12" fmla="*/ 1079 w 1594"/>
              <a:gd name="T13" fmla="*/ 40 h 2645"/>
              <a:gd name="T14" fmla="*/ 969 w 1594"/>
              <a:gd name="T15" fmla="*/ 0 h 2645"/>
              <a:gd name="T16" fmla="*/ 943 w 1594"/>
              <a:gd name="T17" fmla="*/ 31 h 2645"/>
              <a:gd name="T18" fmla="*/ 932 w 1594"/>
              <a:gd name="T19" fmla="*/ 30 h 2645"/>
              <a:gd name="T20" fmla="*/ 924 w 1594"/>
              <a:gd name="T21" fmla="*/ 28 h 2645"/>
              <a:gd name="T22" fmla="*/ 900 w 1594"/>
              <a:gd name="T23" fmla="*/ 40 h 2645"/>
              <a:gd name="T24" fmla="*/ 885 w 1594"/>
              <a:gd name="T25" fmla="*/ 38 h 2645"/>
              <a:gd name="T26" fmla="*/ 871 w 1594"/>
              <a:gd name="T27" fmla="*/ 91 h 2645"/>
              <a:gd name="T28" fmla="*/ 1103 w 1594"/>
              <a:gd name="T29" fmla="*/ 172 h 2645"/>
              <a:gd name="T30" fmla="*/ 1141 w 1594"/>
              <a:gd name="T31" fmla="*/ 193 h 2645"/>
              <a:gd name="T32" fmla="*/ 1284 w 1594"/>
              <a:gd name="T33" fmla="*/ 236 h 2645"/>
              <a:gd name="T34" fmla="*/ 926 w 1594"/>
              <a:gd name="T35" fmla="*/ 378 h 2645"/>
              <a:gd name="T36" fmla="*/ 567 w 1594"/>
              <a:gd name="T37" fmla="*/ 673 h 2645"/>
              <a:gd name="T38" fmla="*/ 344 w 1594"/>
              <a:gd name="T39" fmla="*/ 991 h 2645"/>
              <a:gd name="T40" fmla="*/ 220 w 1594"/>
              <a:gd name="T41" fmla="*/ 1286 h 2645"/>
              <a:gd name="T42" fmla="*/ 58 w 1594"/>
              <a:gd name="T43" fmla="*/ 1689 h 2645"/>
              <a:gd name="T44" fmla="*/ 1 w 1594"/>
              <a:gd name="T45" fmla="*/ 2202 h 2645"/>
              <a:gd name="T46" fmla="*/ 61 w 1594"/>
              <a:gd name="T47" fmla="*/ 2495 h 2645"/>
              <a:gd name="T48" fmla="*/ 115 w 1594"/>
              <a:gd name="T49" fmla="*/ 2618 h 2645"/>
              <a:gd name="T50" fmla="*/ 138 w 1594"/>
              <a:gd name="T51" fmla="*/ 2608 h 2645"/>
              <a:gd name="T52" fmla="*/ 83 w 1594"/>
              <a:gd name="T53" fmla="*/ 2438 h 2645"/>
              <a:gd name="T54" fmla="*/ 143 w 1594"/>
              <a:gd name="T55" fmla="*/ 2543 h 2645"/>
              <a:gd name="T56" fmla="*/ 213 w 1594"/>
              <a:gd name="T57" fmla="*/ 2643 h 2645"/>
              <a:gd name="T58" fmla="*/ 250 w 1594"/>
              <a:gd name="T59" fmla="*/ 2627 h 2645"/>
              <a:gd name="T60" fmla="*/ 277 w 1594"/>
              <a:gd name="T61" fmla="*/ 2623 h 2645"/>
              <a:gd name="T62" fmla="*/ 290 w 1594"/>
              <a:gd name="T63" fmla="*/ 2587 h 2645"/>
              <a:gd name="T64" fmla="*/ 216 w 1594"/>
              <a:gd name="T65" fmla="*/ 2422 h 2645"/>
              <a:gd name="T66" fmla="*/ 176 w 1594"/>
              <a:gd name="T67" fmla="*/ 1975 h 2645"/>
              <a:gd name="T68" fmla="*/ 203 w 1594"/>
              <a:gd name="T69" fmla="*/ 1633 h 2645"/>
              <a:gd name="T70" fmla="*/ 335 w 1594"/>
              <a:gd name="T71" fmla="*/ 1313 h 2645"/>
              <a:gd name="T72" fmla="*/ 531 w 1594"/>
              <a:gd name="T73" fmla="*/ 1007 h 2645"/>
              <a:gd name="T74" fmla="*/ 828 w 1594"/>
              <a:gd name="T75" fmla="*/ 660 h 2645"/>
              <a:gd name="T76" fmla="*/ 985 w 1594"/>
              <a:gd name="T77" fmla="*/ 537 h 2645"/>
              <a:gd name="T78" fmla="*/ 1171 w 1594"/>
              <a:gd name="T79" fmla="*/ 464 h 2645"/>
              <a:gd name="T80" fmla="*/ 1035 w 1594"/>
              <a:gd name="T81" fmla="*/ 632 h 2645"/>
              <a:gd name="T82" fmla="*/ 1055 w 1594"/>
              <a:gd name="T83" fmla="*/ 669 h 2645"/>
              <a:gd name="T84" fmla="*/ 1077 w 1594"/>
              <a:gd name="T85" fmla="*/ 702 h 2645"/>
              <a:gd name="T86" fmla="*/ 1139 w 1594"/>
              <a:gd name="T87" fmla="*/ 669 h 2645"/>
              <a:gd name="T88" fmla="*/ 1202 w 1594"/>
              <a:gd name="T89" fmla="*/ 649 h 2645"/>
              <a:gd name="T90" fmla="*/ 1279 w 1594"/>
              <a:gd name="T91" fmla="*/ 573 h 2645"/>
              <a:gd name="T92" fmla="*/ 1580 w 1594"/>
              <a:gd name="T93" fmla="*/ 327 h 2645"/>
              <a:gd name="T94" fmla="*/ 1591 w 1594"/>
              <a:gd name="T95" fmla="*/ 290 h 2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4" h="2645">
                <a:moveTo>
                  <a:pt x="1573" y="273"/>
                </a:moveTo>
                <a:lnTo>
                  <a:pt x="1568" y="271"/>
                </a:lnTo>
                <a:lnTo>
                  <a:pt x="1563" y="270"/>
                </a:lnTo>
                <a:lnTo>
                  <a:pt x="1569" y="266"/>
                </a:lnTo>
                <a:lnTo>
                  <a:pt x="1577" y="251"/>
                </a:lnTo>
                <a:lnTo>
                  <a:pt x="1576" y="235"/>
                </a:lnTo>
                <a:lnTo>
                  <a:pt x="1567" y="220"/>
                </a:lnTo>
                <a:lnTo>
                  <a:pt x="1558" y="215"/>
                </a:lnTo>
                <a:lnTo>
                  <a:pt x="1548" y="213"/>
                </a:lnTo>
                <a:lnTo>
                  <a:pt x="1539" y="209"/>
                </a:lnTo>
                <a:lnTo>
                  <a:pt x="1537" y="202"/>
                </a:lnTo>
                <a:lnTo>
                  <a:pt x="1528" y="192"/>
                </a:lnTo>
                <a:lnTo>
                  <a:pt x="1515" y="187"/>
                </a:lnTo>
                <a:lnTo>
                  <a:pt x="1501" y="188"/>
                </a:lnTo>
                <a:lnTo>
                  <a:pt x="1494" y="192"/>
                </a:lnTo>
                <a:lnTo>
                  <a:pt x="1345" y="137"/>
                </a:lnTo>
                <a:lnTo>
                  <a:pt x="1196" y="83"/>
                </a:lnTo>
                <a:lnTo>
                  <a:pt x="1145" y="62"/>
                </a:lnTo>
                <a:lnTo>
                  <a:pt x="1095" y="41"/>
                </a:lnTo>
                <a:lnTo>
                  <a:pt x="1087" y="39"/>
                </a:lnTo>
                <a:lnTo>
                  <a:pt x="1079" y="40"/>
                </a:lnTo>
                <a:lnTo>
                  <a:pt x="1029" y="21"/>
                </a:lnTo>
                <a:lnTo>
                  <a:pt x="977" y="3"/>
                </a:lnTo>
                <a:lnTo>
                  <a:pt x="969" y="0"/>
                </a:lnTo>
                <a:lnTo>
                  <a:pt x="956" y="3"/>
                </a:lnTo>
                <a:lnTo>
                  <a:pt x="943" y="18"/>
                </a:lnTo>
                <a:lnTo>
                  <a:pt x="943" y="31"/>
                </a:lnTo>
                <a:lnTo>
                  <a:pt x="937" y="31"/>
                </a:lnTo>
                <a:lnTo>
                  <a:pt x="932" y="30"/>
                </a:lnTo>
                <a:lnTo>
                  <a:pt x="932" y="30"/>
                </a:lnTo>
                <a:lnTo>
                  <a:pt x="932" y="30"/>
                </a:lnTo>
                <a:lnTo>
                  <a:pt x="928" y="30"/>
                </a:lnTo>
                <a:lnTo>
                  <a:pt x="924" y="28"/>
                </a:lnTo>
                <a:lnTo>
                  <a:pt x="916" y="28"/>
                </a:lnTo>
                <a:lnTo>
                  <a:pt x="904" y="35"/>
                </a:lnTo>
                <a:lnTo>
                  <a:pt x="900" y="40"/>
                </a:lnTo>
                <a:lnTo>
                  <a:pt x="899" y="40"/>
                </a:lnTo>
                <a:lnTo>
                  <a:pt x="898" y="40"/>
                </a:lnTo>
                <a:lnTo>
                  <a:pt x="885" y="38"/>
                </a:lnTo>
                <a:lnTo>
                  <a:pt x="867" y="49"/>
                </a:lnTo>
                <a:lnTo>
                  <a:pt x="862" y="70"/>
                </a:lnTo>
                <a:lnTo>
                  <a:pt x="871" y="91"/>
                </a:lnTo>
                <a:lnTo>
                  <a:pt x="882" y="96"/>
                </a:lnTo>
                <a:lnTo>
                  <a:pt x="992" y="135"/>
                </a:lnTo>
                <a:lnTo>
                  <a:pt x="1103" y="172"/>
                </a:lnTo>
                <a:lnTo>
                  <a:pt x="1110" y="180"/>
                </a:lnTo>
                <a:lnTo>
                  <a:pt x="1132" y="190"/>
                </a:lnTo>
                <a:lnTo>
                  <a:pt x="1141" y="193"/>
                </a:lnTo>
                <a:lnTo>
                  <a:pt x="1149" y="189"/>
                </a:lnTo>
                <a:lnTo>
                  <a:pt x="1217" y="213"/>
                </a:lnTo>
                <a:lnTo>
                  <a:pt x="1284" y="236"/>
                </a:lnTo>
                <a:lnTo>
                  <a:pt x="1209" y="255"/>
                </a:lnTo>
                <a:lnTo>
                  <a:pt x="1064" y="308"/>
                </a:lnTo>
                <a:lnTo>
                  <a:pt x="926" y="378"/>
                </a:lnTo>
                <a:lnTo>
                  <a:pt x="797" y="464"/>
                </a:lnTo>
                <a:lnTo>
                  <a:pt x="677" y="562"/>
                </a:lnTo>
                <a:lnTo>
                  <a:pt x="567" y="673"/>
                </a:lnTo>
                <a:lnTo>
                  <a:pt x="469" y="793"/>
                </a:lnTo>
                <a:lnTo>
                  <a:pt x="382" y="923"/>
                </a:lnTo>
                <a:lnTo>
                  <a:pt x="344" y="991"/>
                </a:lnTo>
                <a:lnTo>
                  <a:pt x="308" y="1063"/>
                </a:lnTo>
                <a:lnTo>
                  <a:pt x="246" y="1211"/>
                </a:lnTo>
                <a:lnTo>
                  <a:pt x="220" y="1286"/>
                </a:lnTo>
                <a:lnTo>
                  <a:pt x="181" y="1362"/>
                </a:lnTo>
                <a:lnTo>
                  <a:pt x="112" y="1522"/>
                </a:lnTo>
                <a:lnTo>
                  <a:pt x="58" y="1689"/>
                </a:lnTo>
                <a:lnTo>
                  <a:pt x="20" y="1859"/>
                </a:lnTo>
                <a:lnTo>
                  <a:pt x="0" y="2031"/>
                </a:lnTo>
                <a:lnTo>
                  <a:pt x="1" y="2202"/>
                </a:lnTo>
                <a:lnTo>
                  <a:pt x="18" y="2329"/>
                </a:lnTo>
                <a:lnTo>
                  <a:pt x="36" y="2413"/>
                </a:lnTo>
                <a:lnTo>
                  <a:pt x="61" y="2495"/>
                </a:lnTo>
                <a:lnTo>
                  <a:pt x="93" y="2574"/>
                </a:lnTo>
                <a:lnTo>
                  <a:pt x="111" y="2614"/>
                </a:lnTo>
                <a:lnTo>
                  <a:pt x="115" y="2618"/>
                </a:lnTo>
                <a:lnTo>
                  <a:pt x="124" y="2621"/>
                </a:lnTo>
                <a:lnTo>
                  <a:pt x="134" y="2617"/>
                </a:lnTo>
                <a:lnTo>
                  <a:pt x="138" y="2608"/>
                </a:lnTo>
                <a:lnTo>
                  <a:pt x="137" y="2603"/>
                </a:lnTo>
                <a:lnTo>
                  <a:pt x="116" y="2548"/>
                </a:lnTo>
                <a:lnTo>
                  <a:pt x="83" y="2438"/>
                </a:lnTo>
                <a:lnTo>
                  <a:pt x="70" y="2382"/>
                </a:lnTo>
                <a:lnTo>
                  <a:pt x="94" y="2447"/>
                </a:lnTo>
                <a:lnTo>
                  <a:pt x="143" y="2543"/>
                </a:lnTo>
                <a:lnTo>
                  <a:pt x="185" y="2605"/>
                </a:lnTo>
                <a:lnTo>
                  <a:pt x="208" y="2636"/>
                </a:lnTo>
                <a:lnTo>
                  <a:pt x="213" y="2643"/>
                </a:lnTo>
                <a:lnTo>
                  <a:pt x="228" y="2645"/>
                </a:lnTo>
                <a:lnTo>
                  <a:pt x="241" y="2639"/>
                </a:lnTo>
                <a:lnTo>
                  <a:pt x="250" y="2627"/>
                </a:lnTo>
                <a:lnTo>
                  <a:pt x="251" y="2619"/>
                </a:lnTo>
                <a:lnTo>
                  <a:pt x="260" y="2625"/>
                </a:lnTo>
                <a:lnTo>
                  <a:pt x="277" y="2623"/>
                </a:lnTo>
                <a:lnTo>
                  <a:pt x="290" y="2613"/>
                </a:lnTo>
                <a:lnTo>
                  <a:pt x="294" y="2597"/>
                </a:lnTo>
                <a:lnTo>
                  <a:pt x="290" y="2587"/>
                </a:lnTo>
                <a:lnTo>
                  <a:pt x="268" y="2547"/>
                </a:lnTo>
                <a:lnTo>
                  <a:pt x="232" y="2464"/>
                </a:lnTo>
                <a:lnTo>
                  <a:pt x="216" y="2422"/>
                </a:lnTo>
                <a:lnTo>
                  <a:pt x="202" y="2333"/>
                </a:lnTo>
                <a:lnTo>
                  <a:pt x="184" y="2155"/>
                </a:lnTo>
                <a:lnTo>
                  <a:pt x="176" y="1975"/>
                </a:lnTo>
                <a:lnTo>
                  <a:pt x="181" y="1796"/>
                </a:lnTo>
                <a:lnTo>
                  <a:pt x="189" y="1707"/>
                </a:lnTo>
                <a:lnTo>
                  <a:pt x="203" y="1633"/>
                </a:lnTo>
                <a:lnTo>
                  <a:pt x="223" y="1560"/>
                </a:lnTo>
                <a:lnTo>
                  <a:pt x="255" y="1476"/>
                </a:lnTo>
                <a:lnTo>
                  <a:pt x="335" y="1313"/>
                </a:lnTo>
                <a:lnTo>
                  <a:pt x="381" y="1235"/>
                </a:lnTo>
                <a:lnTo>
                  <a:pt x="429" y="1159"/>
                </a:lnTo>
                <a:lnTo>
                  <a:pt x="531" y="1007"/>
                </a:lnTo>
                <a:lnTo>
                  <a:pt x="644" y="862"/>
                </a:lnTo>
                <a:lnTo>
                  <a:pt x="764" y="724"/>
                </a:lnTo>
                <a:lnTo>
                  <a:pt x="828" y="660"/>
                </a:lnTo>
                <a:lnTo>
                  <a:pt x="869" y="622"/>
                </a:lnTo>
                <a:lnTo>
                  <a:pt x="912" y="586"/>
                </a:lnTo>
                <a:lnTo>
                  <a:pt x="985" y="537"/>
                </a:lnTo>
                <a:lnTo>
                  <a:pt x="1139" y="450"/>
                </a:lnTo>
                <a:lnTo>
                  <a:pt x="1219" y="412"/>
                </a:lnTo>
                <a:lnTo>
                  <a:pt x="1171" y="464"/>
                </a:lnTo>
                <a:lnTo>
                  <a:pt x="1082" y="572"/>
                </a:lnTo>
                <a:lnTo>
                  <a:pt x="1039" y="627"/>
                </a:lnTo>
                <a:lnTo>
                  <a:pt x="1035" y="632"/>
                </a:lnTo>
                <a:lnTo>
                  <a:pt x="1034" y="645"/>
                </a:lnTo>
                <a:lnTo>
                  <a:pt x="1043" y="662"/>
                </a:lnTo>
                <a:lnTo>
                  <a:pt x="1055" y="669"/>
                </a:lnTo>
                <a:lnTo>
                  <a:pt x="1052" y="678"/>
                </a:lnTo>
                <a:lnTo>
                  <a:pt x="1060" y="693"/>
                </a:lnTo>
                <a:lnTo>
                  <a:pt x="1077" y="702"/>
                </a:lnTo>
                <a:lnTo>
                  <a:pt x="1096" y="702"/>
                </a:lnTo>
                <a:lnTo>
                  <a:pt x="1105" y="697"/>
                </a:lnTo>
                <a:lnTo>
                  <a:pt x="1139" y="669"/>
                </a:lnTo>
                <a:lnTo>
                  <a:pt x="1173" y="639"/>
                </a:lnTo>
                <a:lnTo>
                  <a:pt x="1180" y="647"/>
                </a:lnTo>
                <a:lnTo>
                  <a:pt x="1202" y="649"/>
                </a:lnTo>
                <a:lnTo>
                  <a:pt x="1214" y="642"/>
                </a:lnTo>
                <a:lnTo>
                  <a:pt x="1248" y="608"/>
                </a:lnTo>
                <a:lnTo>
                  <a:pt x="1279" y="573"/>
                </a:lnTo>
                <a:lnTo>
                  <a:pt x="1349" y="505"/>
                </a:lnTo>
                <a:lnTo>
                  <a:pt x="1499" y="382"/>
                </a:lnTo>
                <a:lnTo>
                  <a:pt x="1580" y="327"/>
                </a:lnTo>
                <a:lnTo>
                  <a:pt x="1587" y="321"/>
                </a:lnTo>
                <a:lnTo>
                  <a:pt x="1594" y="306"/>
                </a:lnTo>
                <a:lnTo>
                  <a:pt x="1591" y="290"/>
                </a:lnTo>
                <a:lnTo>
                  <a:pt x="1581" y="277"/>
                </a:lnTo>
                <a:lnTo>
                  <a:pt x="1573" y="273"/>
                </a:lnTo>
              </a:path>
            </a:pathLst>
          </a:custGeom>
          <a:ln/>
        </p:spPr>
        <p:style>
          <a:lnRef idx="3">
            <a:schemeClr val="accent5"/>
          </a:lnRef>
          <a:fillRef idx="0">
            <a:schemeClr val="accent5"/>
          </a:fillRef>
          <a:effectRef idx="2">
            <a:schemeClr val="accent5"/>
          </a:effectRef>
          <a:fontRef idx="minor">
            <a:schemeClr val="tx1"/>
          </a:fontRef>
        </p:style>
        <p:txBody>
          <a:bodyPr vert="horz" wrap="square" lIns="51435" tIns="25718" rIns="51435" bIns="25718" numCol="1" anchor="t" anchorCtr="0" compatLnSpc="1">
            <a:prstTxWarp prst="textNoShape">
              <a:avLst/>
            </a:prstTxWarp>
          </a:bodyPr>
          <a:lstStyle/>
          <a:p>
            <a:endParaRPr lang="en-US" sz="1000">
              <a:latin typeface="Gotham Rounded Book" pitchFamily="50" charset="0"/>
            </a:endParaRPr>
          </a:p>
        </p:txBody>
      </p:sp>
      <p:sp>
        <p:nvSpPr>
          <p:cNvPr id="14" name="Freeform 143">
            <a:extLst>
              <a:ext uri="{FF2B5EF4-FFF2-40B4-BE49-F238E27FC236}">
                <a16:creationId xmlns:a16="http://schemas.microsoft.com/office/drawing/2014/main" id="{F1AEB895-AE69-4C02-8900-BABC73BBDF46}"/>
              </a:ext>
            </a:extLst>
          </p:cNvPr>
          <p:cNvSpPr>
            <a:spLocks/>
          </p:cNvSpPr>
          <p:nvPr/>
        </p:nvSpPr>
        <p:spPr bwMode="auto">
          <a:xfrm rot="6393867">
            <a:off x="4534608" y="3323574"/>
            <a:ext cx="259094" cy="399235"/>
          </a:xfrm>
          <a:custGeom>
            <a:avLst/>
            <a:gdLst>
              <a:gd name="T0" fmla="*/ 1563 w 1594"/>
              <a:gd name="T1" fmla="*/ 270 h 2645"/>
              <a:gd name="T2" fmla="*/ 1576 w 1594"/>
              <a:gd name="T3" fmla="*/ 235 h 2645"/>
              <a:gd name="T4" fmla="*/ 1548 w 1594"/>
              <a:gd name="T5" fmla="*/ 213 h 2645"/>
              <a:gd name="T6" fmla="*/ 1528 w 1594"/>
              <a:gd name="T7" fmla="*/ 192 h 2645"/>
              <a:gd name="T8" fmla="*/ 1494 w 1594"/>
              <a:gd name="T9" fmla="*/ 192 h 2645"/>
              <a:gd name="T10" fmla="*/ 1145 w 1594"/>
              <a:gd name="T11" fmla="*/ 62 h 2645"/>
              <a:gd name="T12" fmla="*/ 1079 w 1594"/>
              <a:gd name="T13" fmla="*/ 40 h 2645"/>
              <a:gd name="T14" fmla="*/ 969 w 1594"/>
              <a:gd name="T15" fmla="*/ 0 h 2645"/>
              <a:gd name="T16" fmla="*/ 943 w 1594"/>
              <a:gd name="T17" fmla="*/ 31 h 2645"/>
              <a:gd name="T18" fmla="*/ 932 w 1594"/>
              <a:gd name="T19" fmla="*/ 30 h 2645"/>
              <a:gd name="T20" fmla="*/ 924 w 1594"/>
              <a:gd name="T21" fmla="*/ 28 h 2645"/>
              <a:gd name="T22" fmla="*/ 900 w 1594"/>
              <a:gd name="T23" fmla="*/ 40 h 2645"/>
              <a:gd name="T24" fmla="*/ 885 w 1594"/>
              <a:gd name="T25" fmla="*/ 38 h 2645"/>
              <a:gd name="T26" fmla="*/ 871 w 1594"/>
              <a:gd name="T27" fmla="*/ 91 h 2645"/>
              <a:gd name="T28" fmla="*/ 1103 w 1594"/>
              <a:gd name="T29" fmla="*/ 172 h 2645"/>
              <a:gd name="T30" fmla="*/ 1141 w 1594"/>
              <a:gd name="T31" fmla="*/ 193 h 2645"/>
              <a:gd name="T32" fmla="*/ 1284 w 1594"/>
              <a:gd name="T33" fmla="*/ 236 h 2645"/>
              <a:gd name="T34" fmla="*/ 926 w 1594"/>
              <a:gd name="T35" fmla="*/ 378 h 2645"/>
              <a:gd name="T36" fmla="*/ 567 w 1594"/>
              <a:gd name="T37" fmla="*/ 673 h 2645"/>
              <a:gd name="T38" fmla="*/ 344 w 1594"/>
              <a:gd name="T39" fmla="*/ 991 h 2645"/>
              <a:gd name="T40" fmla="*/ 220 w 1594"/>
              <a:gd name="T41" fmla="*/ 1286 h 2645"/>
              <a:gd name="T42" fmla="*/ 58 w 1594"/>
              <a:gd name="T43" fmla="*/ 1689 h 2645"/>
              <a:gd name="T44" fmla="*/ 1 w 1594"/>
              <a:gd name="T45" fmla="*/ 2202 h 2645"/>
              <a:gd name="T46" fmla="*/ 61 w 1594"/>
              <a:gd name="T47" fmla="*/ 2495 h 2645"/>
              <a:gd name="T48" fmla="*/ 115 w 1594"/>
              <a:gd name="T49" fmla="*/ 2618 h 2645"/>
              <a:gd name="T50" fmla="*/ 138 w 1594"/>
              <a:gd name="T51" fmla="*/ 2608 h 2645"/>
              <a:gd name="T52" fmla="*/ 83 w 1594"/>
              <a:gd name="T53" fmla="*/ 2438 h 2645"/>
              <a:gd name="T54" fmla="*/ 143 w 1594"/>
              <a:gd name="T55" fmla="*/ 2543 h 2645"/>
              <a:gd name="T56" fmla="*/ 213 w 1594"/>
              <a:gd name="T57" fmla="*/ 2643 h 2645"/>
              <a:gd name="T58" fmla="*/ 250 w 1594"/>
              <a:gd name="T59" fmla="*/ 2627 h 2645"/>
              <a:gd name="T60" fmla="*/ 277 w 1594"/>
              <a:gd name="T61" fmla="*/ 2623 h 2645"/>
              <a:gd name="T62" fmla="*/ 290 w 1594"/>
              <a:gd name="T63" fmla="*/ 2587 h 2645"/>
              <a:gd name="T64" fmla="*/ 216 w 1594"/>
              <a:gd name="T65" fmla="*/ 2422 h 2645"/>
              <a:gd name="T66" fmla="*/ 176 w 1594"/>
              <a:gd name="T67" fmla="*/ 1975 h 2645"/>
              <a:gd name="T68" fmla="*/ 203 w 1594"/>
              <a:gd name="T69" fmla="*/ 1633 h 2645"/>
              <a:gd name="T70" fmla="*/ 335 w 1594"/>
              <a:gd name="T71" fmla="*/ 1313 h 2645"/>
              <a:gd name="T72" fmla="*/ 531 w 1594"/>
              <a:gd name="T73" fmla="*/ 1007 h 2645"/>
              <a:gd name="T74" fmla="*/ 828 w 1594"/>
              <a:gd name="T75" fmla="*/ 660 h 2645"/>
              <a:gd name="T76" fmla="*/ 985 w 1594"/>
              <a:gd name="T77" fmla="*/ 537 h 2645"/>
              <a:gd name="T78" fmla="*/ 1171 w 1594"/>
              <a:gd name="T79" fmla="*/ 464 h 2645"/>
              <a:gd name="T80" fmla="*/ 1035 w 1594"/>
              <a:gd name="T81" fmla="*/ 632 h 2645"/>
              <a:gd name="T82" fmla="*/ 1055 w 1594"/>
              <a:gd name="T83" fmla="*/ 669 h 2645"/>
              <a:gd name="T84" fmla="*/ 1077 w 1594"/>
              <a:gd name="T85" fmla="*/ 702 h 2645"/>
              <a:gd name="T86" fmla="*/ 1139 w 1594"/>
              <a:gd name="T87" fmla="*/ 669 h 2645"/>
              <a:gd name="T88" fmla="*/ 1202 w 1594"/>
              <a:gd name="T89" fmla="*/ 649 h 2645"/>
              <a:gd name="T90" fmla="*/ 1279 w 1594"/>
              <a:gd name="T91" fmla="*/ 573 h 2645"/>
              <a:gd name="T92" fmla="*/ 1580 w 1594"/>
              <a:gd name="T93" fmla="*/ 327 h 2645"/>
              <a:gd name="T94" fmla="*/ 1591 w 1594"/>
              <a:gd name="T95" fmla="*/ 290 h 2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4" h="2645">
                <a:moveTo>
                  <a:pt x="1573" y="273"/>
                </a:moveTo>
                <a:lnTo>
                  <a:pt x="1568" y="271"/>
                </a:lnTo>
                <a:lnTo>
                  <a:pt x="1563" y="270"/>
                </a:lnTo>
                <a:lnTo>
                  <a:pt x="1569" y="266"/>
                </a:lnTo>
                <a:lnTo>
                  <a:pt x="1577" y="251"/>
                </a:lnTo>
                <a:lnTo>
                  <a:pt x="1576" y="235"/>
                </a:lnTo>
                <a:lnTo>
                  <a:pt x="1567" y="220"/>
                </a:lnTo>
                <a:lnTo>
                  <a:pt x="1558" y="215"/>
                </a:lnTo>
                <a:lnTo>
                  <a:pt x="1548" y="213"/>
                </a:lnTo>
                <a:lnTo>
                  <a:pt x="1539" y="209"/>
                </a:lnTo>
                <a:lnTo>
                  <a:pt x="1537" y="202"/>
                </a:lnTo>
                <a:lnTo>
                  <a:pt x="1528" y="192"/>
                </a:lnTo>
                <a:lnTo>
                  <a:pt x="1515" y="187"/>
                </a:lnTo>
                <a:lnTo>
                  <a:pt x="1501" y="188"/>
                </a:lnTo>
                <a:lnTo>
                  <a:pt x="1494" y="192"/>
                </a:lnTo>
                <a:lnTo>
                  <a:pt x="1345" y="137"/>
                </a:lnTo>
                <a:lnTo>
                  <a:pt x="1196" y="83"/>
                </a:lnTo>
                <a:lnTo>
                  <a:pt x="1145" y="62"/>
                </a:lnTo>
                <a:lnTo>
                  <a:pt x="1095" y="41"/>
                </a:lnTo>
                <a:lnTo>
                  <a:pt x="1087" y="39"/>
                </a:lnTo>
                <a:lnTo>
                  <a:pt x="1079" y="40"/>
                </a:lnTo>
                <a:lnTo>
                  <a:pt x="1029" y="21"/>
                </a:lnTo>
                <a:lnTo>
                  <a:pt x="977" y="3"/>
                </a:lnTo>
                <a:lnTo>
                  <a:pt x="969" y="0"/>
                </a:lnTo>
                <a:lnTo>
                  <a:pt x="956" y="3"/>
                </a:lnTo>
                <a:lnTo>
                  <a:pt x="943" y="18"/>
                </a:lnTo>
                <a:lnTo>
                  <a:pt x="943" y="31"/>
                </a:lnTo>
                <a:lnTo>
                  <a:pt x="937" y="31"/>
                </a:lnTo>
                <a:lnTo>
                  <a:pt x="932" y="30"/>
                </a:lnTo>
                <a:lnTo>
                  <a:pt x="932" y="30"/>
                </a:lnTo>
                <a:lnTo>
                  <a:pt x="932" y="30"/>
                </a:lnTo>
                <a:lnTo>
                  <a:pt x="928" y="30"/>
                </a:lnTo>
                <a:lnTo>
                  <a:pt x="924" y="28"/>
                </a:lnTo>
                <a:lnTo>
                  <a:pt x="916" y="28"/>
                </a:lnTo>
                <a:lnTo>
                  <a:pt x="904" y="35"/>
                </a:lnTo>
                <a:lnTo>
                  <a:pt x="900" y="40"/>
                </a:lnTo>
                <a:lnTo>
                  <a:pt x="899" y="40"/>
                </a:lnTo>
                <a:lnTo>
                  <a:pt x="898" y="40"/>
                </a:lnTo>
                <a:lnTo>
                  <a:pt x="885" y="38"/>
                </a:lnTo>
                <a:lnTo>
                  <a:pt x="867" y="49"/>
                </a:lnTo>
                <a:lnTo>
                  <a:pt x="862" y="70"/>
                </a:lnTo>
                <a:lnTo>
                  <a:pt x="871" y="91"/>
                </a:lnTo>
                <a:lnTo>
                  <a:pt x="882" y="96"/>
                </a:lnTo>
                <a:lnTo>
                  <a:pt x="992" y="135"/>
                </a:lnTo>
                <a:lnTo>
                  <a:pt x="1103" y="172"/>
                </a:lnTo>
                <a:lnTo>
                  <a:pt x="1110" y="180"/>
                </a:lnTo>
                <a:lnTo>
                  <a:pt x="1132" y="190"/>
                </a:lnTo>
                <a:lnTo>
                  <a:pt x="1141" y="193"/>
                </a:lnTo>
                <a:lnTo>
                  <a:pt x="1149" y="189"/>
                </a:lnTo>
                <a:lnTo>
                  <a:pt x="1217" y="213"/>
                </a:lnTo>
                <a:lnTo>
                  <a:pt x="1284" y="236"/>
                </a:lnTo>
                <a:lnTo>
                  <a:pt x="1209" y="255"/>
                </a:lnTo>
                <a:lnTo>
                  <a:pt x="1064" y="308"/>
                </a:lnTo>
                <a:lnTo>
                  <a:pt x="926" y="378"/>
                </a:lnTo>
                <a:lnTo>
                  <a:pt x="797" y="464"/>
                </a:lnTo>
                <a:lnTo>
                  <a:pt x="677" y="562"/>
                </a:lnTo>
                <a:lnTo>
                  <a:pt x="567" y="673"/>
                </a:lnTo>
                <a:lnTo>
                  <a:pt x="469" y="793"/>
                </a:lnTo>
                <a:lnTo>
                  <a:pt x="382" y="923"/>
                </a:lnTo>
                <a:lnTo>
                  <a:pt x="344" y="991"/>
                </a:lnTo>
                <a:lnTo>
                  <a:pt x="308" y="1063"/>
                </a:lnTo>
                <a:lnTo>
                  <a:pt x="246" y="1211"/>
                </a:lnTo>
                <a:lnTo>
                  <a:pt x="220" y="1286"/>
                </a:lnTo>
                <a:lnTo>
                  <a:pt x="181" y="1362"/>
                </a:lnTo>
                <a:lnTo>
                  <a:pt x="112" y="1522"/>
                </a:lnTo>
                <a:lnTo>
                  <a:pt x="58" y="1689"/>
                </a:lnTo>
                <a:lnTo>
                  <a:pt x="20" y="1859"/>
                </a:lnTo>
                <a:lnTo>
                  <a:pt x="0" y="2031"/>
                </a:lnTo>
                <a:lnTo>
                  <a:pt x="1" y="2202"/>
                </a:lnTo>
                <a:lnTo>
                  <a:pt x="18" y="2329"/>
                </a:lnTo>
                <a:lnTo>
                  <a:pt x="36" y="2413"/>
                </a:lnTo>
                <a:lnTo>
                  <a:pt x="61" y="2495"/>
                </a:lnTo>
                <a:lnTo>
                  <a:pt x="93" y="2574"/>
                </a:lnTo>
                <a:lnTo>
                  <a:pt x="111" y="2614"/>
                </a:lnTo>
                <a:lnTo>
                  <a:pt x="115" y="2618"/>
                </a:lnTo>
                <a:lnTo>
                  <a:pt x="124" y="2621"/>
                </a:lnTo>
                <a:lnTo>
                  <a:pt x="134" y="2617"/>
                </a:lnTo>
                <a:lnTo>
                  <a:pt x="138" y="2608"/>
                </a:lnTo>
                <a:lnTo>
                  <a:pt x="137" y="2603"/>
                </a:lnTo>
                <a:lnTo>
                  <a:pt x="116" y="2548"/>
                </a:lnTo>
                <a:lnTo>
                  <a:pt x="83" y="2438"/>
                </a:lnTo>
                <a:lnTo>
                  <a:pt x="70" y="2382"/>
                </a:lnTo>
                <a:lnTo>
                  <a:pt x="94" y="2447"/>
                </a:lnTo>
                <a:lnTo>
                  <a:pt x="143" y="2543"/>
                </a:lnTo>
                <a:lnTo>
                  <a:pt x="185" y="2605"/>
                </a:lnTo>
                <a:lnTo>
                  <a:pt x="208" y="2636"/>
                </a:lnTo>
                <a:lnTo>
                  <a:pt x="213" y="2643"/>
                </a:lnTo>
                <a:lnTo>
                  <a:pt x="228" y="2645"/>
                </a:lnTo>
                <a:lnTo>
                  <a:pt x="241" y="2639"/>
                </a:lnTo>
                <a:lnTo>
                  <a:pt x="250" y="2627"/>
                </a:lnTo>
                <a:lnTo>
                  <a:pt x="251" y="2619"/>
                </a:lnTo>
                <a:lnTo>
                  <a:pt x="260" y="2625"/>
                </a:lnTo>
                <a:lnTo>
                  <a:pt x="277" y="2623"/>
                </a:lnTo>
                <a:lnTo>
                  <a:pt x="290" y="2613"/>
                </a:lnTo>
                <a:lnTo>
                  <a:pt x="294" y="2597"/>
                </a:lnTo>
                <a:lnTo>
                  <a:pt x="290" y="2587"/>
                </a:lnTo>
                <a:lnTo>
                  <a:pt x="268" y="2547"/>
                </a:lnTo>
                <a:lnTo>
                  <a:pt x="232" y="2464"/>
                </a:lnTo>
                <a:lnTo>
                  <a:pt x="216" y="2422"/>
                </a:lnTo>
                <a:lnTo>
                  <a:pt x="202" y="2333"/>
                </a:lnTo>
                <a:lnTo>
                  <a:pt x="184" y="2155"/>
                </a:lnTo>
                <a:lnTo>
                  <a:pt x="176" y="1975"/>
                </a:lnTo>
                <a:lnTo>
                  <a:pt x="181" y="1796"/>
                </a:lnTo>
                <a:lnTo>
                  <a:pt x="189" y="1707"/>
                </a:lnTo>
                <a:lnTo>
                  <a:pt x="203" y="1633"/>
                </a:lnTo>
                <a:lnTo>
                  <a:pt x="223" y="1560"/>
                </a:lnTo>
                <a:lnTo>
                  <a:pt x="255" y="1476"/>
                </a:lnTo>
                <a:lnTo>
                  <a:pt x="335" y="1313"/>
                </a:lnTo>
                <a:lnTo>
                  <a:pt x="381" y="1235"/>
                </a:lnTo>
                <a:lnTo>
                  <a:pt x="429" y="1159"/>
                </a:lnTo>
                <a:lnTo>
                  <a:pt x="531" y="1007"/>
                </a:lnTo>
                <a:lnTo>
                  <a:pt x="644" y="862"/>
                </a:lnTo>
                <a:lnTo>
                  <a:pt x="764" y="724"/>
                </a:lnTo>
                <a:lnTo>
                  <a:pt x="828" y="660"/>
                </a:lnTo>
                <a:lnTo>
                  <a:pt x="869" y="622"/>
                </a:lnTo>
                <a:lnTo>
                  <a:pt x="912" y="586"/>
                </a:lnTo>
                <a:lnTo>
                  <a:pt x="985" y="537"/>
                </a:lnTo>
                <a:lnTo>
                  <a:pt x="1139" y="450"/>
                </a:lnTo>
                <a:lnTo>
                  <a:pt x="1219" y="412"/>
                </a:lnTo>
                <a:lnTo>
                  <a:pt x="1171" y="464"/>
                </a:lnTo>
                <a:lnTo>
                  <a:pt x="1082" y="572"/>
                </a:lnTo>
                <a:lnTo>
                  <a:pt x="1039" y="627"/>
                </a:lnTo>
                <a:lnTo>
                  <a:pt x="1035" y="632"/>
                </a:lnTo>
                <a:lnTo>
                  <a:pt x="1034" y="645"/>
                </a:lnTo>
                <a:lnTo>
                  <a:pt x="1043" y="662"/>
                </a:lnTo>
                <a:lnTo>
                  <a:pt x="1055" y="669"/>
                </a:lnTo>
                <a:lnTo>
                  <a:pt x="1052" y="678"/>
                </a:lnTo>
                <a:lnTo>
                  <a:pt x="1060" y="693"/>
                </a:lnTo>
                <a:lnTo>
                  <a:pt x="1077" y="702"/>
                </a:lnTo>
                <a:lnTo>
                  <a:pt x="1096" y="702"/>
                </a:lnTo>
                <a:lnTo>
                  <a:pt x="1105" y="697"/>
                </a:lnTo>
                <a:lnTo>
                  <a:pt x="1139" y="669"/>
                </a:lnTo>
                <a:lnTo>
                  <a:pt x="1173" y="639"/>
                </a:lnTo>
                <a:lnTo>
                  <a:pt x="1180" y="647"/>
                </a:lnTo>
                <a:lnTo>
                  <a:pt x="1202" y="649"/>
                </a:lnTo>
                <a:lnTo>
                  <a:pt x="1214" y="642"/>
                </a:lnTo>
                <a:lnTo>
                  <a:pt x="1248" y="608"/>
                </a:lnTo>
                <a:lnTo>
                  <a:pt x="1279" y="573"/>
                </a:lnTo>
                <a:lnTo>
                  <a:pt x="1349" y="505"/>
                </a:lnTo>
                <a:lnTo>
                  <a:pt x="1499" y="382"/>
                </a:lnTo>
                <a:lnTo>
                  <a:pt x="1580" y="327"/>
                </a:lnTo>
                <a:lnTo>
                  <a:pt x="1587" y="321"/>
                </a:lnTo>
                <a:lnTo>
                  <a:pt x="1594" y="306"/>
                </a:lnTo>
                <a:lnTo>
                  <a:pt x="1591" y="290"/>
                </a:lnTo>
                <a:lnTo>
                  <a:pt x="1581" y="277"/>
                </a:lnTo>
                <a:lnTo>
                  <a:pt x="1573" y="273"/>
                </a:lnTo>
              </a:path>
            </a:pathLst>
          </a:custGeom>
          <a:ln/>
        </p:spPr>
        <p:style>
          <a:lnRef idx="3">
            <a:schemeClr val="accent3"/>
          </a:lnRef>
          <a:fillRef idx="0">
            <a:schemeClr val="accent3"/>
          </a:fillRef>
          <a:effectRef idx="2">
            <a:schemeClr val="accent3"/>
          </a:effectRef>
          <a:fontRef idx="minor">
            <a:schemeClr val="tx1"/>
          </a:fontRef>
        </p:style>
        <p:txBody>
          <a:bodyPr vert="horz" wrap="square" lIns="51435" tIns="25718" rIns="51435" bIns="25718" numCol="1" anchor="t" anchorCtr="0" compatLnSpc="1">
            <a:prstTxWarp prst="textNoShape">
              <a:avLst/>
            </a:prstTxWarp>
          </a:bodyPr>
          <a:lstStyle/>
          <a:p>
            <a:pPr algn="ctr"/>
            <a:endParaRPr lang="en-US" sz="1000">
              <a:latin typeface="Gotham Rounded Book" pitchFamily="50" charset="0"/>
            </a:endParaRPr>
          </a:p>
        </p:txBody>
      </p:sp>
      <p:sp>
        <p:nvSpPr>
          <p:cNvPr id="15" name="Freeform 137">
            <a:extLst>
              <a:ext uri="{FF2B5EF4-FFF2-40B4-BE49-F238E27FC236}">
                <a16:creationId xmlns:a16="http://schemas.microsoft.com/office/drawing/2014/main" id="{2D0FD75E-B457-42F3-8C44-58318D22210D}"/>
              </a:ext>
            </a:extLst>
          </p:cNvPr>
          <p:cNvSpPr>
            <a:spLocks/>
          </p:cNvSpPr>
          <p:nvPr/>
        </p:nvSpPr>
        <p:spPr bwMode="auto">
          <a:xfrm rot="9849502">
            <a:off x="1281627" y="2099610"/>
            <a:ext cx="228667" cy="367914"/>
          </a:xfrm>
          <a:custGeom>
            <a:avLst/>
            <a:gdLst>
              <a:gd name="T0" fmla="*/ 1685 w 1749"/>
              <a:gd name="T1" fmla="*/ 1755 h 2611"/>
              <a:gd name="T2" fmla="*/ 1542 w 1749"/>
              <a:gd name="T3" fmla="*/ 1339 h 2611"/>
              <a:gd name="T4" fmla="*/ 1436 w 1749"/>
              <a:gd name="T5" fmla="*/ 1121 h 2611"/>
              <a:gd name="T6" fmla="*/ 1281 w 1749"/>
              <a:gd name="T7" fmla="*/ 842 h 2611"/>
              <a:gd name="T8" fmla="*/ 918 w 1749"/>
              <a:gd name="T9" fmla="*/ 425 h 2611"/>
              <a:gd name="T10" fmla="*/ 649 w 1749"/>
              <a:gd name="T11" fmla="*/ 258 h 2611"/>
              <a:gd name="T12" fmla="*/ 391 w 1749"/>
              <a:gd name="T13" fmla="*/ 185 h 2611"/>
              <a:gd name="T14" fmla="*/ 490 w 1749"/>
              <a:gd name="T15" fmla="*/ 177 h 2611"/>
              <a:gd name="T16" fmla="*/ 938 w 1749"/>
              <a:gd name="T17" fmla="*/ 158 h 2611"/>
              <a:gd name="T18" fmla="*/ 938 w 1749"/>
              <a:gd name="T19" fmla="*/ 106 h 2611"/>
              <a:gd name="T20" fmla="*/ 870 w 1749"/>
              <a:gd name="T21" fmla="*/ 98 h 2611"/>
              <a:gd name="T22" fmla="*/ 835 w 1749"/>
              <a:gd name="T23" fmla="*/ 94 h 2611"/>
              <a:gd name="T24" fmla="*/ 867 w 1749"/>
              <a:gd name="T25" fmla="*/ 88 h 2611"/>
              <a:gd name="T26" fmla="*/ 894 w 1749"/>
              <a:gd name="T27" fmla="*/ 50 h 2611"/>
              <a:gd name="T28" fmla="*/ 866 w 1749"/>
              <a:gd name="T29" fmla="*/ 24 h 2611"/>
              <a:gd name="T30" fmla="*/ 779 w 1749"/>
              <a:gd name="T31" fmla="*/ 22 h 2611"/>
              <a:gd name="T32" fmla="*/ 95 w 1749"/>
              <a:gd name="T33" fmla="*/ 1 h 2611"/>
              <a:gd name="T34" fmla="*/ 62 w 1749"/>
              <a:gd name="T35" fmla="*/ 11 h 2611"/>
              <a:gd name="T36" fmla="*/ 34 w 1749"/>
              <a:gd name="T37" fmla="*/ 30 h 2611"/>
              <a:gd name="T38" fmla="*/ 0 w 1749"/>
              <a:gd name="T39" fmla="*/ 61 h 2611"/>
              <a:gd name="T40" fmla="*/ 220 w 1749"/>
              <a:gd name="T41" fmla="*/ 351 h 2611"/>
              <a:gd name="T42" fmla="*/ 414 w 1749"/>
              <a:gd name="T43" fmla="*/ 573 h 2611"/>
              <a:gd name="T44" fmla="*/ 583 w 1749"/>
              <a:gd name="T45" fmla="*/ 767 h 2611"/>
              <a:gd name="T46" fmla="*/ 616 w 1749"/>
              <a:gd name="T47" fmla="*/ 735 h 2611"/>
              <a:gd name="T48" fmla="*/ 587 w 1749"/>
              <a:gd name="T49" fmla="*/ 700 h 2611"/>
              <a:gd name="T50" fmla="*/ 621 w 1749"/>
              <a:gd name="T51" fmla="*/ 676 h 2611"/>
              <a:gd name="T52" fmla="*/ 670 w 1749"/>
              <a:gd name="T53" fmla="*/ 722 h 2611"/>
              <a:gd name="T54" fmla="*/ 706 w 1749"/>
              <a:gd name="T55" fmla="*/ 685 h 2611"/>
              <a:gd name="T56" fmla="*/ 332 w 1749"/>
              <a:gd name="T57" fmla="*/ 255 h 2611"/>
              <a:gd name="T58" fmla="*/ 432 w 1749"/>
              <a:gd name="T59" fmla="*/ 303 h 2611"/>
              <a:gd name="T60" fmla="*/ 804 w 1749"/>
              <a:gd name="T61" fmla="*/ 604 h 2611"/>
              <a:gd name="T62" fmla="*/ 1027 w 1749"/>
              <a:gd name="T63" fmla="*/ 863 h 2611"/>
              <a:gd name="T64" fmla="*/ 1260 w 1749"/>
              <a:gd name="T65" fmla="*/ 1232 h 2611"/>
              <a:gd name="T66" fmla="*/ 1412 w 1749"/>
              <a:gd name="T67" fmla="*/ 1578 h 2611"/>
              <a:gd name="T68" fmla="*/ 1524 w 1749"/>
              <a:gd name="T69" fmla="*/ 2015 h 2611"/>
              <a:gd name="T70" fmla="*/ 1561 w 1749"/>
              <a:gd name="T71" fmla="*/ 2391 h 2611"/>
              <a:gd name="T72" fmla="*/ 1554 w 1749"/>
              <a:gd name="T73" fmla="*/ 2536 h 2611"/>
              <a:gd name="T74" fmla="*/ 1559 w 1749"/>
              <a:gd name="T75" fmla="*/ 2584 h 2611"/>
              <a:gd name="T76" fmla="*/ 1593 w 1749"/>
              <a:gd name="T77" fmla="*/ 2611 h 2611"/>
              <a:gd name="T78" fmla="*/ 1619 w 1749"/>
              <a:gd name="T79" fmla="*/ 2562 h 2611"/>
              <a:gd name="T80" fmla="*/ 1695 w 1749"/>
              <a:gd name="T81" fmla="*/ 2462 h 2611"/>
              <a:gd name="T82" fmla="*/ 1749 w 1749"/>
              <a:gd name="T83" fmla="*/ 2224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9" h="2611">
                <a:moveTo>
                  <a:pt x="1732" y="2015"/>
                </a:moveTo>
                <a:lnTo>
                  <a:pt x="1720" y="1928"/>
                </a:lnTo>
                <a:lnTo>
                  <a:pt x="1685" y="1755"/>
                </a:lnTo>
                <a:lnTo>
                  <a:pt x="1638" y="1585"/>
                </a:lnTo>
                <a:lnTo>
                  <a:pt x="1577" y="1419"/>
                </a:lnTo>
                <a:lnTo>
                  <a:pt x="1542" y="1339"/>
                </a:lnTo>
                <a:lnTo>
                  <a:pt x="1502" y="1253"/>
                </a:lnTo>
                <a:lnTo>
                  <a:pt x="1458" y="1170"/>
                </a:lnTo>
                <a:lnTo>
                  <a:pt x="1436" y="1121"/>
                </a:lnTo>
                <a:lnTo>
                  <a:pt x="1413" y="1073"/>
                </a:lnTo>
                <a:lnTo>
                  <a:pt x="1373" y="997"/>
                </a:lnTo>
                <a:lnTo>
                  <a:pt x="1281" y="842"/>
                </a:lnTo>
                <a:lnTo>
                  <a:pt x="1173" y="691"/>
                </a:lnTo>
                <a:lnTo>
                  <a:pt x="1053" y="551"/>
                </a:lnTo>
                <a:lnTo>
                  <a:pt x="918" y="425"/>
                </a:lnTo>
                <a:lnTo>
                  <a:pt x="808" y="343"/>
                </a:lnTo>
                <a:lnTo>
                  <a:pt x="730" y="297"/>
                </a:lnTo>
                <a:lnTo>
                  <a:pt x="649" y="258"/>
                </a:lnTo>
                <a:lnTo>
                  <a:pt x="566" y="225"/>
                </a:lnTo>
                <a:lnTo>
                  <a:pt x="481" y="201"/>
                </a:lnTo>
                <a:lnTo>
                  <a:pt x="391" y="185"/>
                </a:lnTo>
                <a:lnTo>
                  <a:pt x="346" y="181"/>
                </a:lnTo>
                <a:lnTo>
                  <a:pt x="419" y="180"/>
                </a:lnTo>
                <a:lnTo>
                  <a:pt x="490" y="177"/>
                </a:lnTo>
                <a:lnTo>
                  <a:pt x="708" y="170"/>
                </a:lnTo>
                <a:lnTo>
                  <a:pt x="925" y="159"/>
                </a:lnTo>
                <a:lnTo>
                  <a:pt x="938" y="158"/>
                </a:lnTo>
                <a:lnTo>
                  <a:pt x="953" y="142"/>
                </a:lnTo>
                <a:lnTo>
                  <a:pt x="953" y="122"/>
                </a:lnTo>
                <a:lnTo>
                  <a:pt x="938" y="106"/>
                </a:lnTo>
                <a:lnTo>
                  <a:pt x="925" y="103"/>
                </a:lnTo>
                <a:lnTo>
                  <a:pt x="898" y="101"/>
                </a:lnTo>
                <a:lnTo>
                  <a:pt x="870" y="98"/>
                </a:lnTo>
                <a:lnTo>
                  <a:pt x="865" y="97"/>
                </a:lnTo>
                <a:lnTo>
                  <a:pt x="859" y="97"/>
                </a:lnTo>
                <a:lnTo>
                  <a:pt x="835" y="94"/>
                </a:lnTo>
                <a:lnTo>
                  <a:pt x="811" y="93"/>
                </a:lnTo>
                <a:lnTo>
                  <a:pt x="839" y="91"/>
                </a:lnTo>
                <a:lnTo>
                  <a:pt x="867" y="88"/>
                </a:lnTo>
                <a:lnTo>
                  <a:pt x="879" y="85"/>
                </a:lnTo>
                <a:lnTo>
                  <a:pt x="893" y="70"/>
                </a:lnTo>
                <a:lnTo>
                  <a:pt x="894" y="50"/>
                </a:lnTo>
                <a:lnTo>
                  <a:pt x="884" y="35"/>
                </a:lnTo>
                <a:lnTo>
                  <a:pt x="874" y="31"/>
                </a:lnTo>
                <a:lnTo>
                  <a:pt x="866" y="24"/>
                </a:lnTo>
                <a:lnTo>
                  <a:pt x="854" y="23"/>
                </a:lnTo>
                <a:lnTo>
                  <a:pt x="817" y="22"/>
                </a:lnTo>
                <a:lnTo>
                  <a:pt x="779" y="22"/>
                </a:lnTo>
                <a:lnTo>
                  <a:pt x="608" y="10"/>
                </a:lnTo>
                <a:lnTo>
                  <a:pt x="266" y="0"/>
                </a:lnTo>
                <a:lnTo>
                  <a:pt x="95" y="1"/>
                </a:lnTo>
                <a:lnTo>
                  <a:pt x="80" y="2"/>
                </a:lnTo>
                <a:lnTo>
                  <a:pt x="73" y="10"/>
                </a:lnTo>
                <a:lnTo>
                  <a:pt x="62" y="11"/>
                </a:lnTo>
                <a:lnTo>
                  <a:pt x="47" y="24"/>
                </a:lnTo>
                <a:lnTo>
                  <a:pt x="43" y="33"/>
                </a:lnTo>
                <a:lnTo>
                  <a:pt x="34" y="30"/>
                </a:lnTo>
                <a:lnTo>
                  <a:pt x="16" y="32"/>
                </a:lnTo>
                <a:lnTo>
                  <a:pt x="3" y="44"/>
                </a:lnTo>
                <a:lnTo>
                  <a:pt x="0" y="61"/>
                </a:lnTo>
                <a:lnTo>
                  <a:pt x="5" y="70"/>
                </a:lnTo>
                <a:lnTo>
                  <a:pt x="89" y="184"/>
                </a:lnTo>
                <a:lnTo>
                  <a:pt x="220" y="351"/>
                </a:lnTo>
                <a:lnTo>
                  <a:pt x="314" y="457"/>
                </a:lnTo>
                <a:lnTo>
                  <a:pt x="362" y="508"/>
                </a:lnTo>
                <a:lnTo>
                  <a:pt x="414" y="573"/>
                </a:lnTo>
                <a:lnTo>
                  <a:pt x="520" y="698"/>
                </a:lnTo>
                <a:lnTo>
                  <a:pt x="574" y="759"/>
                </a:lnTo>
                <a:lnTo>
                  <a:pt x="583" y="767"/>
                </a:lnTo>
                <a:lnTo>
                  <a:pt x="601" y="766"/>
                </a:lnTo>
                <a:lnTo>
                  <a:pt x="613" y="753"/>
                </a:lnTo>
                <a:lnTo>
                  <a:pt x="616" y="735"/>
                </a:lnTo>
                <a:lnTo>
                  <a:pt x="609" y="724"/>
                </a:lnTo>
                <a:lnTo>
                  <a:pt x="599" y="713"/>
                </a:lnTo>
                <a:lnTo>
                  <a:pt x="587" y="700"/>
                </a:lnTo>
                <a:lnTo>
                  <a:pt x="599" y="701"/>
                </a:lnTo>
                <a:lnTo>
                  <a:pt x="617" y="688"/>
                </a:lnTo>
                <a:lnTo>
                  <a:pt x="621" y="676"/>
                </a:lnTo>
                <a:lnTo>
                  <a:pt x="640" y="696"/>
                </a:lnTo>
                <a:lnTo>
                  <a:pt x="660" y="715"/>
                </a:lnTo>
                <a:lnTo>
                  <a:pt x="670" y="722"/>
                </a:lnTo>
                <a:lnTo>
                  <a:pt x="691" y="720"/>
                </a:lnTo>
                <a:lnTo>
                  <a:pt x="705" y="706"/>
                </a:lnTo>
                <a:lnTo>
                  <a:pt x="706" y="685"/>
                </a:lnTo>
                <a:lnTo>
                  <a:pt x="700" y="675"/>
                </a:lnTo>
                <a:lnTo>
                  <a:pt x="516" y="465"/>
                </a:lnTo>
                <a:lnTo>
                  <a:pt x="332" y="255"/>
                </a:lnTo>
                <a:lnTo>
                  <a:pt x="346" y="260"/>
                </a:lnTo>
                <a:lnTo>
                  <a:pt x="360" y="267"/>
                </a:lnTo>
                <a:lnTo>
                  <a:pt x="432" y="303"/>
                </a:lnTo>
                <a:lnTo>
                  <a:pt x="565" y="390"/>
                </a:lnTo>
                <a:lnTo>
                  <a:pt x="688" y="492"/>
                </a:lnTo>
                <a:lnTo>
                  <a:pt x="804" y="604"/>
                </a:lnTo>
                <a:lnTo>
                  <a:pt x="858" y="662"/>
                </a:lnTo>
                <a:lnTo>
                  <a:pt x="916" y="727"/>
                </a:lnTo>
                <a:lnTo>
                  <a:pt x="1027" y="863"/>
                </a:lnTo>
                <a:lnTo>
                  <a:pt x="1128" y="1006"/>
                </a:lnTo>
                <a:lnTo>
                  <a:pt x="1220" y="1156"/>
                </a:lnTo>
                <a:lnTo>
                  <a:pt x="1260" y="1232"/>
                </a:lnTo>
                <a:lnTo>
                  <a:pt x="1295" y="1300"/>
                </a:lnTo>
                <a:lnTo>
                  <a:pt x="1357" y="1438"/>
                </a:lnTo>
                <a:lnTo>
                  <a:pt x="1412" y="1578"/>
                </a:lnTo>
                <a:lnTo>
                  <a:pt x="1457" y="1722"/>
                </a:lnTo>
                <a:lnTo>
                  <a:pt x="1494" y="1869"/>
                </a:lnTo>
                <a:lnTo>
                  <a:pt x="1524" y="2015"/>
                </a:lnTo>
                <a:lnTo>
                  <a:pt x="1545" y="2166"/>
                </a:lnTo>
                <a:lnTo>
                  <a:pt x="1558" y="2315"/>
                </a:lnTo>
                <a:lnTo>
                  <a:pt x="1561" y="2391"/>
                </a:lnTo>
                <a:lnTo>
                  <a:pt x="1558" y="2459"/>
                </a:lnTo>
                <a:lnTo>
                  <a:pt x="1553" y="2526"/>
                </a:lnTo>
                <a:lnTo>
                  <a:pt x="1554" y="2536"/>
                </a:lnTo>
                <a:lnTo>
                  <a:pt x="1561" y="2544"/>
                </a:lnTo>
                <a:lnTo>
                  <a:pt x="1559" y="2565"/>
                </a:lnTo>
                <a:lnTo>
                  <a:pt x="1559" y="2584"/>
                </a:lnTo>
                <a:lnTo>
                  <a:pt x="1561" y="2596"/>
                </a:lnTo>
                <a:lnTo>
                  <a:pt x="1574" y="2609"/>
                </a:lnTo>
                <a:lnTo>
                  <a:pt x="1593" y="2611"/>
                </a:lnTo>
                <a:lnTo>
                  <a:pt x="1610" y="2602"/>
                </a:lnTo>
                <a:lnTo>
                  <a:pt x="1614" y="2592"/>
                </a:lnTo>
                <a:lnTo>
                  <a:pt x="1619" y="2562"/>
                </a:lnTo>
                <a:lnTo>
                  <a:pt x="1624" y="2534"/>
                </a:lnTo>
                <a:lnTo>
                  <a:pt x="1653" y="2513"/>
                </a:lnTo>
                <a:lnTo>
                  <a:pt x="1695" y="2462"/>
                </a:lnTo>
                <a:lnTo>
                  <a:pt x="1724" y="2402"/>
                </a:lnTo>
                <a:lnTo>
                  <a:pt x="1741" y="2333"/>
                </a:lnTo>
                <a:lnTo>
                  <a:pt x="1749" y="2224"/>
                </a:lnTo>
                <a:lnTo>
                  <a:pt x="1739" y="2079"/>
                </a:lnTo>
                <a:lnTo>
                  <a:pt x="1732" y="2015"/>
                </a:lnTo>
              </a:path>
            </a:pathLst>
          </a:custGeom>
          <a:ln/>
        </p:spPr>
        <p:style>
          <a:lnRef idx="3">
            <a:schemeClr val="accent2"/>
          </a:lnRef>
          <a:fillRef idx="0">
            <a:schemeClr val="accent2"/>
          </a:fillRef>
          <a:effectRef idx="2">
            <a:schemeClr val="accent2"/>
          </a:effectRef>
          <a:fontRef idx="minor">
            <a:schemeClr val="tx1"/>
          </a:fontRef>
        </p:style>
        <p:txBody>
          <a:bodyPr vert="horz" wrap="square" lIns="51435" tIns="25718" rIns="51435" bIns="25718" numCol="1" anchor="t" anchorCtr="0" compatLnSpc="1">
            <a:prstTxWarp prst="textNoShape">
              <a:avLst/>
            </a:prstTxWarp>
          </a:bodyPr>
          <a:lstStyle/>
          <a:p>
            <a:endParaRPr lang="en-US" sz="1000">
              <a:latin typeface="Gotham Rounded Book" pitchFamily="50" charset="0"/>
            </a:endParaRPr>
          </a:p>
        </p:txBody>
      </p:sp>
      <p:sp>
        <p:nvSpPr>
          <p:cNvPr id="16" name="Freeform: Shape 5">
            <a:hlinkClick r:id="rId7"/>
            <a:extLst>
              <a:ext uri="{FF2B5EF4-FFF2-40B4-BE49-F238E27FC236}">
                <a16:creationId xmlns:a16="http://schemas.microsoft.com/office/drawing/2014/main" id="{723E857F-FBD5-4F77-ABB4-248B8FCC58C6}"/>
              </a:ext>
            </a:extLst>
          </p:cNvPr>
          <p:cNvSpPr>
            <a:spLocks/>
          </p:cNvSpPr>
          <p:nvPr/>
        </p:nvSpPr>
        <p:spPr bwMode="auto">
          <a:xfrm>
            <a:off x="4381488" y="3706745"/>
            <a:ext cx="1054328" cy="709524"/>
          </a:xfrm>
          <a:custGeom>
            <a:avLst/>
            <a:gdLst>
              <a:gd name="connsiteX0" fmla="*/ 2044671 w 2151063"/>
              <a:gd name="connsiteY0" fmla="*/ 546100 h 1182688"/>
              <a:gd name="connsiteX1" fmla="*/ 2052215 w 2151063"/>
              <a:gd name="connsiteY1" fmla="*/ 567545 h 1182688"/>
              <a:gd name="connsiteX2" fmla="*/ 2064523 w 2151063"/>
              <a:gd name="connsiteY2" fmla="*/ 611628 h 1182688"/>
              <a:gd name="connsiteX3" fmla="*/ 2072464 w 2151063"/>
              <a:gd name="connsiteY3" fmla="*/ 657298 h 1182688"/>
              <a:gd name="connsiteX4" fmla="*/ 2074847 w 2151063"/>
              <a:gd name="connsiteY4" fmla="*/ 704161 h 1182688"/>
              <a:gd name="connsiteX5" fmla="*/ 2073258 w 2151063"/>
              <a:gd name="connsiteY5" fmla="*/ 728386 h 1182688"/>
              <a:gd name="connsiteX6" fmla="*/ 2070876 w 2151063"/>
              <a:gd name="connsiteY6" fmla="*/ 758171 h 1182688"/>
              <a:gd name="connsiteX7" fmla="*/ 2056979 w 2151063"/>
              <a:gd name="connsiteY7" fmla="*/ 813771 h 1182688"/>
              <a:gd name="connsiteX8" fmla="*/ 2034745 w 2151063"/>
              <a:gd name="connsiteY8" fmla="*/ 864207 h 1182688"/>
              <a:gd name="connsiteX9" fmla="*/ 2004966 w 2151063"/>
              <a:gd name="connsiteY9" fmla="*/ 909481 h 1182688"/>
              <a:gd name="connsiteX10" fmla="*/ 1968438 w 2151063"/>
              <a:gd name="connsiteY10" fmla="*/ 949989 h 1182688"/>
              <a:gd name="connsiteX11" fmla="*/ 1926350 w 2151063"/>
              <a:gd name="connsiteY11" fmla="*/ 985731 h 1182688"/>
              <a:gd name="connsiteX12" fmla="*/ 1879102 w 2151063"/>
              <a:gd name="connsiteY12" fmla="*/ 1015913 h 1182688"/>
              <a:gd name="connsiteX13" fmla="*/ 1827882 w 2151063"/>
              <a:gd name="connsiteY13" fmla="*/ 1041330 h 1182688"/>
              <a:gd name="connsiteX14" fmla="*/ 1801280 w 2151063"/>
              <a:gd name="connsiteY14" fmla="*/ 1052053 h 1182688"/>
              <a:gd name="connsiteX15" fmla="*/ 1767928 w 2151063"/>
              <a:gd name="connsiteY15" fmla="*/ 1064364 h 1182688"/>
              <a:gd name="connsiteX16" fmla="*/ 1699239 w 2151063"/>
              <a:gd name="connsiteY16" fmla="*/ 1085015 h 1182688"/>
              <a:gd name="connsiteX17" fmla="*/ 1629358 w 2151063"/>
              <a:gd name="connsiteY17" fmla="*/ 1102092 h 1182688"/>
              <a:gd name="connsiteX18" fmla="*/ 1557889 w 2151063"/>
              <a:gd name="connsiteY18" fmla="*/ 1114801 h 1182688"/>
              <a:gd name="connsiteX19" fmla="*/ 1449892 w 2151063"/>
              <a:gd name="connsiteY19" fmla="*/ 1129892 h 1182688"/>
              <a:gd name="connsiteX20" fmla="*/ 1304969 w 2151063"/>
              <a:gd name="connsiteY20" fmla="*/ 1141012 h 1182688"/>
              <a:gd name="connsiteX21" fmla="*/ 1234692 w 2151063"/>
              <a:gd name="connsiteY21" fmla="*/ 1144189 h 1182688"/>
              <a:gd name="connsiteX22" fmla="*/ 1219604 w 2151063"/>
              <a:gd name="connsiteY22" fmla="*/ 1144586 h 1182688"/>
              <a:gd name="connsiteX23" fmla="*/ 1204913 w 2151063"/>
              <a:gd name="connsiteY23" fmla="*/ 1145380 h 1182688"/>
              <a:gd name="connsiteX24" fmla="*/ 1205310 w 2151063"/>
              <a:gd name="connsiteY24" fmla="*/ 1146969 h 1182688"/>
              <a:gd name="connsiteX25" fmla="*/ 1205310 w 2151063"/>
              <a:gd name="connsiteY25" fmla="*/ 1147763 h 1182688"/>
              <a:gd name="connsiteX26" fmla="*/ 1259309 w 2151063"/>
              <a:gd name="connsiteY26" fmla="*/ 1147366 h 1182688"/>
              <a:gd name="connsiteX27" fmla="*/ 1367306 w 2151063"/>
              <a:gd name="connsiteY27" fmla="*/ 1143792 h 1182688"/>
              <a:gd name="connsiteX28" fmla="*/ 1420908 w 2151063"/>
              <a:gd name="connsiteY28" fmla="*/ 1140615 h 1182688"/>
              <a:gd name="connsiteX29" fmla="*/ 1484832 w 2151063"/>
              <a:gd name="connsiteY29" fmla="*/ 1137040 h 1182688"/>
              <a:gd name="connsiteX30" fmla="*/ 1616256 w 2151063"/>
              <a:gd name="connsiteY30" fmla="*/ 1127906 h 1182688"/>
              <a:gd name="connsiteX31" fmla="*/ 1715915 w 2151063"/>
              <a:gd name="connsiteY31" fmla="*/ 1114404 h 1182688"/>
              <a:gd name="connsiteX32" fmla="*/ 1781031 w 2151063"/>
              <a:gd name="connsiteY32" fmla="*/ 1101298 h 1182688"/>
              <a:gd name="connsiteX33" fmla="*/ 1844558 w 2151063"/>
              <a:gd name="connsiteY33" fmla="*/ 1084618 h 1182688"/>
              <a:gd name="connsiteX34" fmla="*/ 1905307 w 2151063"/>
              <a:gd name="connsiteY34" fmla="*/ 1062379 h 1182688"/>
              <a:gd name="connsiteX35" fmla="*/ 1934291 w 2151063"/>
              <a:gd name="connsiteY35" fmla="*/ 1048876 h 1182688"/>
              <a:gd name="connsiteX36" fmla="*/ 1948982 w 2151063"/>
              <a:gd name="connsiteY36" fmla="*/ 1041727 h 1182688"/>
              <a:gd name="connsiteX37" fmla="*/ 1975584 w 2151063"/>
              <a:gd name="connsiteY37" fmla="*/ 1025445 h 1182688"/>
              <a:gd name="connsiteX38" fmla="*/ 2000201 w 2151063"/>
              <a:gd name="connsiteY38" fmla="*/ 1007176 h 1182688"/>
              <a:gd name="connsiteX39" fmla="*/ 2022436 w 2151063"/>
              <a:gd name="connsiteY39" fmla="*/ 987717 h 1182688"/>
              <a:gd name="connsiteX40" fmla="*/ 2041892 w 2151063"/>
              <a:gd name="connsiteY40" fmla="*/ 966668 h 1182688"/>
              <a:gd name="connsiteX41" fmla="*/ 2059362 w 2151063"/>
              <a:gd name="connsiteY41" fmla="*/ 943635 h 1182688"/>
              <a:gd name="connsiteX42" fmla="*/ 2074450 w 2151063"/>
              <a:gd name="connsiteY42" fmla="*/ 919409 h 1182688"/>
              <a:gd name="connsiteX43" fmla="*/ 2087155 w 2151063"/>
              <a:gd name="connsiteY43" fmla="*/ 893992 h 1182688"/>
              <a:gd name="connsiteX44" fmla="*/ 2097081 w 2151063"/>
              <a:gd name="connsiteY44" fmla="*/ 867781 h 1182688"/>
              <a:gd name="connsiteX45" fmla="*/ 2105419 w 2151063"/>
              <a:gd name="connsiteY45" fmla="*/ 840379 h 1182688"/>
              <a:gd name="connsiteX46" fmla="*/ 2112566 w 2151063"/>
              <a:gd name="connsiteY46" fmla="*/ 797885 h 1182688"/>
              <a:gd name="connsiteX47" fmla="*/ 2112963 w 2151063"/>
              <a:gd name="connsiteY47" fmla="*/ 739109 h 1182688"/>
              <a:gd name="connsiteX48" fmla="*/ 2103831 w 2151063"/>
              <a:gd name="connsiteY48" fmla="*/ 678744 h 1182688"/>
              <a:gd name="connsiteX49" fmla="*/ 2094699 w 2151063"/>
              <a:gd name="connsiteY49" fmla="*/ 648561 h 1182688"/>
              <a:gd name="connsiteX50" fmla="*/ 2084773 w 2151063"/>
              <a:gd name="connsiteY50" fmla="*/ 621159 h 1182688"/>
              <a:gd name="connsiteX51" fmla="*/ 2059362 w 2151063"/>
              <a:gd name="connsiteY51" fmla="*/ 569928 h 1182688"/>
              <a:gd name="connsiteX52" fmla="*/ 233158 w 2151063"/>
              <a:gd name="connsiteY52" fmla="*/ 230187 h 1182688"/>
              <a:gd name="connsiteX53" fmla="*/ 206541 w 2151063"/>
              <a:gd name="connsiteY53" fmla="*/ 244085 h 1182688"/>
              <a:gd name="connsiteX54" fmla="*/ 158870 w 2151063"/>
              <a:gd name="connsiteY54" fmla="*/ 277836 h 1182688"/>
              <a:gd name="connsiteX55" fmla="*/ 117952 w 2151063"/>
              <a:gd name="connsiteY55" fmla="*/ 317146 h 1182688"/>
              <a:gd name="connsiteX56" fmla="*/ 84980 w 2151063"/>
              <a:gd name="connsiteY56" fmla="*/ 362810 h 1182688"/>
              <a:gd name="connsiteX57" fmla="*/ 59953 w 2151063"/>
              <a:gd name="connsiteY57" fmla="*/ 412444 h 1182688"/>
              <a:gd name="connsiteX58" fmla="*/ 43268 w 2151063"/>
              <a:gd name="connsiteY58" fmla="*/ 466446 h 1182688"/>
              <a:gd name="connsiteX59" fmla="*/ 34925 w 2151063"/>
              <a:gd name="connsiteY59" fmla="*/ 523624 h 1182688"/>
              <a:gd name="connsiteX60" fmla="*/ 36117 w 2151063"/>
              <a:gd name="connsiteY60" fmla="*/ 582788 h 1182688"/>
              <a:gd name="connsiteX61" fmla="*/ 40090 w 2151063"/>
              <a:gd name="connsiteY61" fmla="*/ 613363 h 1182688"/>
              <a:gd name="connsiteX62" fmla="*/ 46446 w 2151063"/>
              <a:gd name="connsiteY62" fmla="*/ 643143 h 1182688"/>
              <a:gd name="connsiteX63" fmla="*/ 65117 w 2151063"/>
              <a:gd name="connsiteY63" fmla="*/ 699528 h 1182688"/>
              <a:gd name="connsiteX64" fmla="*/ 91336 w 2151063"/>
              <a:gd name="connsiteY64" fmla="*/ 753133 h 1182688"/>
              <a:gd name="connsiteX65" fmla="*/ 123514 w 2151063"/>
              <a:gd name="connsiteY65" fmla="*/ 802767 h 1182688"/>
              <a:gd name="connsiteX66" fmla="*/ 162446 w 2151063"/>
              <a:gd name="connsiteY66" fmla="*/ 848430 h 1182688"/>
              <a:gd name="connsiteX67" fmla="*/ 205350 w 2151063"/>
              <a:gd name="connsiteY67" fmla="*/ 889726 h 1182688"/>
              <a:gd name="connsiteX68" fmla="*/ 252226 w 2151063"/>
              <a:gd name="connsiteY68" fmla="*/ 927051 h 1182688"/>
              <a:gd name="connsiteX69" fmla="*/ 302281 w 2151063"/>
              <a:gd name="connsiteY69" fmla="*/ 959611 h 1182688"/>
              <a:gd name="connsiteX70" fmla="*/ 328103 w 2151063"/>
              <a:gd name="connsiteY70" fmla="*/ 973906 h 1182688"/>
              <a:gd name="connsiteX71" fmla="*/ 356308 w 2151063"/>
              <a:gd name="connsiteY71" fmla="*/ 988994 h 1182688"/>
              <a:gd name="connsiteX72" fmla="*/ 414706 w 2151063"/>
              <a:gd name="connsiteY72" fmla="*/ 1014010 h 1182688"/>
              <a:gd name="connsiteX73" fmla="*/ 444500 w 2151063"/>
              <a:gd name="connsiteY73" fmla="*/ 1025525 h 1182688"/>
              <a:gd name="connsiteX74" fmla="*/ 419076 w 2151063"/>
              <a:gd name="connsiteY74" fmla="*/ 1013613 h 1182688"/>
              <a:gd name="connsiteX75" fmla="*/ 371007 w 2151063"/>
              <a:gd name="connsiteY75" fmla="*/ 988597 h 1182688"/>
              <a:gd name="connsiteX76" fmla="*/ 347171 w 2151063"/>
              <a:gd name="connsiteY76" fmla="*/ 973906 h 1182688"/>
              <a:gd name="connsiteX77" fmla="*/ 322541 w 2151063"/>
              <a:gd name="connsiteY77" fmla="*/ 958420 h 1182688"/>
              <a:gd name="connsiteX78" fmla="*/ 274473 w 2151063"/>
              <a:gd name="connsiteY78" fmla="*/ 922683 h 1182688"/>
              <a:gd name="connsiteX79" fmla="*/ 229583 w 2151063"/>
              <a:gd name="connsiteY79" fmla="*/ 882579 h 1182688"/>
              <a:gd name="connsiteX80" fmla="*/ 189459 w 2151063"/>
              <a:gd name="connsiteY80" fmla="*/ 838106 h 1182688"/>
              <a:gd name="connsiteX81" fmla="*/ 154103 w 2151063"/>
              <a:gd name="connsiteY81" fmla="*/ 790458 h 1182688"/>
              <a:gd name="connsiteX82" fmla="*/ 124706 w 2151063"/>
              <a:gd name="connsiteY82" fmla="*/ 738838 h 1182688"/>
              <a:gd name="connsiteX83" fmla="*/ 102062 w 2151063"/>
              <a:gd name="connsiteY83" fmla="*/ 683645 h 1182688"/>
              <a:gd name="connsiteX84" fmla="*/ 86966 w 2151063"/>
              <a:gd name="connsiteY84" fmla="*/ 625672 h 1182688"/>
              <a:gd name="connsiteX85" fmla="*/ 83391 w 2151063"/>
              <a:gd name="connsiteY85" fmla="*/ 595892 h 1182688"/>
              <a:gd name="connsiteX86" fmla="*/ 81405 w 2151063"/>
              <a:gd name="connsiteY86" fmla="*/ 569685 h 1182688"/>
              <a:gd name="connsiteX87" fmla="*/ 83391 w 2151063"/>
              <a:gd name="connsiteY87" fmla="*/ 518462 h 1182688"/>
              <a:gd name="connsiteX88" fmla="*/ 92131 w 2151063"/>
              <a:gd name="connsiteY88" fmla="*/ 468828 h 1182688"/>
              <a:gd name="connsiteX89" fmla="*/ 106829 w 2151063"/>
              <a:gd name="connsiteY89" fmla="*/ 419591 h 1182688"/>
              <a:gd name="connsiteX90" fmla="*/ 127089 w 2151063"/>
              <a:gd name="connsiteY90" fmla="*/ 373531 h 1182688"/>
              <a:gd name="connsiteX91" fmla="*/ 152117 w 2151063"/>
              <a:gd name="connsiteY91" fmla="*/ 329058 h 1182688"/>
              <a:gd name="connsiteX92" fmla="*/ 181911 w 2151063"/>
              <a:gd name="connsiteY92" fmla="*/ 287366 h 1182688"/>
              <a:gd name="connsiteX93" fmla="*/ 215281 w 2151063"/>
              <a:gd name="connsiteY93" fmla="*/ 248452 h 1182688"/>
              <a:gd name="connsiteX94" fmla="*/ 950292 w 2151063"/>
              <a:gd name="connsiteY94" fmla="*/ 112712 h 1182688"/>
              <a:gd name="connsiteX95" fmla="*/ 822075 w 2151063"/>
              <a:gd name="connsiteY95" fmla="*/ 115489 h 1182688"/>
              <a:gd name="connsiteX96" fmla="*/ 758561 w 2151063"/>
              <a:gd name="connsiteY96" fmla="*/ 119456 h 1182688"/>
              <a:gd name="connsiteX97" fmla="*/ 705369 w 2151063"/>
              <a:gd name="connsiteY97" fmla="*/ 124217 h 1182688"/>
              <a:gd name="connsiteX98" fmla="*/ 597397 w 2151063"/>
              <a:gd name="connsiteY98" fmla="*/ 136118 h 1182688"/>
              <a:gd name="connsiteX99" fmla="*/ 488631 w 2151063"/>
              <a:gd name="connsiteY99" fmla="*/ 153574 h 1182688"/>
              <a:gd name="connsiteX100" fmla="*/ 381849 w 2151063"/>
              <a:gd name="connsiteY100" fmla="*/ 178170 h 1182688"/>
              <a:gd name="connsiteX101" fmla="*/ 329848 w 2151063"/>
              <a:gd name="connsiteY101" fmla="*/ 193643 h 1182688"/>
              <a:gd name="connsiteX102" fmla="*/ 309206 w 2151063"/>
              <a:gd name="connsiteY102" fmla="*/ 208321 h 1182688"/>
              <a:gd name="connsiteX103" fmla="*/ 270304 w 2151063"/>
              <a:gd name="connsiteY103" fmla="*/ 239662 h 1182688"/>
              <a:gd name="connsiteX104" fmla="*/ 234181 w 2151063"/>
              <a:gd name="connsiteY104" fmla="*/ 274970 h 1182688"/>
              <a:gd name="connsiteX105" fmla="*/ 201631 w 2151063"/>
              <a:gd name="connsiteY105" fmla="*/ 313848 h 1182688"/>
              <a:gd name="connsiteX106" fmla="*/ 186943 w 2151063"/>
              <a:gd name="connsiteY106" fmla="*/ 334874 h 1182688"/>
              <a:gd name="connsiteX107" fmla="*/ 169080 w 2151063"/>
              <a:gd name="connsiteY107" fmla="*/ 362248 h 1182688"/>
              <a:gd name="connsiteX108" fmla="*/ 142087 w 2151063"/>
              <a:gd name="connsiteY108" fmla="*/ 418185 h 1182688"/>
              <a:gd name="connsiteX109" fmla="*/ 124621 w 2151063"/>
              <a:gd name="connsiteY109" fmla="*/ 475709 h 1182688"/>
              <a:gd name="connsiteX110" fmla="*/ 115888 w 2151063"/>
              <a:gd name="connsiteY110" fmla="*/ 534423 h 1182688"/>
              <a:gd name="connsiteX111" fmla="*/ 115888 w 2151063"/>
              <a:gd name="connsiteY111" fmla="*/ 593534 h 1182688"/>
              <a:gd name="connsiteX112" fmla="*/ 125415 w 2151063"/>
              <a:gd name="connsiteY112" fmla="*/ 652249 h 1182688"/>
              <a:gd name="connsiteX113" fmla="*/ 144469 w 2151063"/>
              <a:gd name="connsiteY113" fmla="*/ 709773 h 1182688"/>
              <a:gd name="connsiteX114" fmla="*/ 172256 w 2151063"/>
              <a:gd name="connsiteY114" fmla="*/ 765313 h 1182688"/>
              <a:gd name="connsiteX115" fmla="*/ 189722 w 2151063"/>
              <a:gd name="connsiteY115" fmla="*/ 792290 h 1182688"/>
              <a:gd name="connsiteX116" fmla="*/ 209570 w 2151063"/>
              <a:gd name="connsiteY116" fmla="*/ 818870 h 1182688"/>
              <a:gd name="connsiteX117" fmla="*/ 252044 w 2151063"/>
              <a:gd name="connsiteY117" fmla="*/ 866080 h 1182688"/>
              <a:gd name="connsiteX118" fmla="*/ 300076 w 2151063"/>
              <a:gd name="connsiteY118" fmla="*/ 908132 h 1182688"/>
              <a:gd name="connsiteX119" fmla="*/ 352077 w 2151063"/>
              <a:gd name="connsiteY119" fmla="*/ 944630 h 1182688"/>
              <a:gd name="connsiteX120" fmla="*/ 407651 w 2151063"/>
              <a:gd name="connsiteY120" fmla="*/ 976764 h 1182688"/>
              <a:gd name="connsiteX121" fmla="*/ 465210 w 2151063"/>
              <a:gd name="connsiteY121" fmla="*/ 1004931 h 1182688"/>
              <a:gd name="connsiteX122" fmla="*/ 524754 w 2151063"/>
              <a:gd name="connsiteY122" fmla="*/ 1029131 h 1182688"/>
              <a:gd name="connsiteX123" fmla="*/ 585488 w 2151063"/>
              <a:gd name="connsiteY123" fmla="*/ 1050157 h 1182688"/>
              <a:gd name="connsiteX124" fmla="*/ 616054 w 2151063"/>
              <a:gd name="connsiteY124" fmla="*/ 1059281 h 1182688"/>
              <a:gd name="connsiteX125" fmla="*/ 666467 w 2151063"/>
              <a:gd name="connsiteY125" fmla="*/ 1074753 h 1182688"/>
              <a:gd name="connsiteX126" fmla="*/ 717675 w 2151063"/>
              <a:gd name="connsiteY126" fmla="*/ 1089432 h 1182688"/>
              <a:gd name="connsiteX127" fmla="*/ 795875 w 2151063"/>
              <a:gd name="connsiteY127" fmla="*/ 1098953 h 1182688"/>
              <a:gd name="connsiteX128" fmla="*/ 873282 w 2151063"/>
              <a:gd name="connsiteY128" fmla="*/ 1105697 h 1182688"/>
              <a:gd name="connsiteX129" fmla="*/ 943940 w 2151063"/>
              <a:gd name="connsiteY129" fmla="*/ 1111251 h 1182688"/>
              <a:gd name="connsiteX130" fmla="*/ 1085654 w 2151063"/>
              <a:gd name="connsiteY130" fmla="*/ 1116012 h 1182688"/>
              <a:gd name="connsiteX131" fmla="*/ 1227765 w 2151063"/>
              <a:gd name="connsiteY131" fmla="*/ 1113632 h 1182688"/>
              <a:gd name="connsiteX132" fmla="*/ 1369081 w 2151063"/>
              <a:gd name="connsiteY132" fmla="*/ 1103714 h 1182688"/>
              <a:gd name="connsiteX133" fmla="*/ 1440136 w 2151063"/>
              <a:gd name="connsiteY133" fmla="*/ 1096176 h 1182688"/>
              <a:gd name="connsiteX134" fmla="*/ 1498886 w 2151063"/>
              <a:gd name="connsiteY134" fmla="*/ 1089432 h 1182688"/>
              <a:gd name="connsiteX135" fmla="*/ 1589392 w 2151063"/>
              <a:gd name="connsiteY135" fmla="*/ 1075944 h 1182688"/>
              <a:gd name="connsiteX136" fmla="*/ 1650127 w 2151063"/>
              <a:gd name="connsiteY136" fmla="*/ 1064439 h 1182688"/>
              <a:gd name="connsiteX137" fmla="*/ 1709670 w 2151063"/>
              <a:gd name="connsiteY137" fmla="*/ 1050554 h 1182688"/>
              <a:gd name="connsiteX138" fmla="*/ 1768420 w 2151063"/>
              <a:gd name="connsiteY138" fmla="*/ 1032701 h 1182688"/>
              <a:gd name="connsiteX139" fmla="*/ 1824391 w 2151063"/>
              <a:gd name="connsiteY139" fmla="*/ 1010088 h 1182688"/>
              <a:gd name="connsiteX140" fmla="*/ 1877980 w 2151063"/>
              <a:gd name="connsiteY140" fmla="*/ 981921 h 1182688"/>
              <a:gd name="connsiteX141" fmla="*/ 1902988 w 2151063"/>
              <a:gd name="connsiteY141" fmla="*/ 965259 h 1182688"/>
              <a:gd name="connsiteX142" fmla="*/ 1916485 w 2151063"/>
              <a:gd name="connsiteY142" fmla="*/ 956135 h 1182688"/>
              <a:gd name="connsiteX143" fmla="*/ 1941890 w 2151063"/>
              <a:gd name="connsiteY143" fmla="*/ 935109 h 1182688"/>
              <a:gd name="connsiteX144" fmla="*/ 1963723 w 2151063"/>
              <a:gd name="connsiteY144" fmla="*/ 912099 h 1182688"/>
              <a:gd name="connsiteX145" fmla="*/ 1982777 w 2151063"/>
              <a:gd name="connsiteY145" fmla="*/ 887899 h 1182688"/>
              <a:gd name="connsiteX146" fmla="*/ 1999449 w 2151063"/>
              <a:gd name="connsiteY146" fmla="*/ 862113 h 1182688"/>
              <a:gd name="connsiteX147" fmla="*/ 2013342 w 2151063"/>
              <a:gd name="connsiteY147" fmla="*/ 834739 h 1182688"/>
              <a:gd name="connsiteX148" fmla="*/ 2024457 w 2151063"/>
              <a:gd name="connsiteY148" fmla="*/ 806572 h 1182688"/>
              <a:gd name="connsiteX149" fmla="*/ 2032793 w 2151063"/>
              <a:gd name="connsiteY149" fmla="*/ 777612 h 1182688"/>
              <a:gd name="connsiteX150" fmla="*/ 2038351 w 2151063"/>
              <a:gd name="connsiteY150" fmla="*/ 747858 h 1182688"/>
              <a:gd name="connsiteX151" fmla="*/ 2041526 w 2151063"/>
              <a:gd name="connsiteY151" fmla="*/ 717707 h 1182688"/>
              <a:gd name="connsiteX152" fmla="*/ 2041526 w 2151063"/>
              <a:gd name="connsiteY152" fmla="*/ 671291 h 1182688"/>
              <a:gd name="connsiteX153" fmla="*/ 2032396 w 2151063"/>
              <a:gd name="connsiteY153" fmla="*/ 609403 h 1182688"/>
              <a:gd name="connsiteX154" fmla="*/ 2013342 w 2151063"/>
              <a:gd name="connsiteY154" fmla="*/ 548705 h 1182688"/>
              <a:gd name="connsiteX155" fmla="*/ 1999846 w 2151063"/>
              <a:gd name="connsiteY155" fmla="*/ 519745 h 1182688"/>
              <a:gd name="connsiteX156" fmla="*/ 1988731 w 2151063"/>
              <a:gd name="connsiteY156" fmla="*/ 497925 h 1182688"/>
              <a:gd name="connsiteX157" fmla="*/ 1962929 w 2151063"/>
              <a:gd name="connsiteY157" fmla="*/ 456667 h 1182688"/>
              <a:gd name="connsiteX158" fmla="*/ 1948241 w 2151063"/>
              <a:gd name="connsiteY158" fmla="*/ 437227 h 1182688"/>
              <a:gd name="connsiteX159" fmla="*/ 1925615 w 2151063"/>
              <a:gd name="connsiteY159" fmla="*/ 417788 h 1182688"/>
              <a:gd name="connsiteX160" fmla="*/ 1877980 w 2151063"/>
              <a:gd name="connsiteY160" fmla="*/ 381687 h 1182688"/>
              <a:gd name="connsiteX161" fmla="*/ 1827963 w 2151063"/>
              <a:gd name="connsiteY161" fmla="*/ 348759 h 1182688"/>
              <a:gd name="connsiteX162" fmla="*/ 1776756 w 2151063"/>
              <a:gd name="connsiteY162" fmla="*/ 319005 h 1182688"/>
              <a:gd name="connsiteX163" fmla="*/ 1750954 w 2151063"/>
              <a:gd name="connsiteY163" fmla="*/ 305120 h 1182688"/>
              <a:gd name="connsiteX164" fmla="*/ 1722373 w 2151063"/>
              <a:gd name="connsiteY164" fmla="*/ 290838 h 1182688"/>
              <a:gd name="connsiteX165" fmla="*/ 1664417 w 2151063"/>
              <a:gd name="connsiteY165" fmla="*/ 263068 h 1182688"/>
              <a:gd name="connsiteX166" fmla="*/ 1575896 w 2151063"/>
              <a:gd name="connsiteY166" fmla="*/ 225777 h 1182688"/>
              <a:gd name="connsiteX167" fmla="*/ 1454824 w 2151063"/>
              <a:gd name="connsiteY167" fmla="*/ 185708 h 1182688"/>
              <a:gd name="connsiteX168" fmla="*/ 1330973 w 2151063"/>
              <a:gd name="connsiteY168" fmla="*/ 154367 h 1182688"/>
              <a:gd name="connsiteX169" fmla="*/ 1205535 w 2151063"/>
              <a:gd name="connsiteY169" fmla="*/ 132548 h 1182688"/>
              <a:gd name="connsiteX170" fmla="*/ 1077715 w 2151063"/>
              <a:gd name="connsiteY170" fmla="*/ 118663 h 1182688"/>
              <a:gd name="connsiteX171" fmla="*/ 970360 w 2151063"/>
              <a:gd name="connsiteY171" fmla="*/ 31750 h 1182688"/>
              <a:gd name="connsiteX172" fmla="*/ 905670 w 2151063"/>
              <a:gd name="connsiteY172" fmla="*/ 32146 h 1182688"/>
              <a:gd name="connsiteX173" fmla="*/ 840582 w 2151063"/>
              <a:gd name="connsiteY173" fmla="*/ 35712 h 1182688"/>
              <a:gd name="connsiteX174" fmla="*/ 775891 w 2151063"/>
              <a:gd name="connsiteY174" fmla="*/ 41654 h 1182688"/>
              <a:gd name="connsiteX175" fmla="*/ 711994 w 2151063"/>
              <a:gd name="connsiteY175" fmla="*/ 51559 h 1182688"/>
              <a:gd name="connsiteX176" fmla="*/ 648098 w 2151063"/>
              <a:gd name="connsiteY176" fmla="*/ 64236 h 1182688"/>
              <a:gd name="connsiteX177" fmla="*/ 616744 w 2151063"/>
              <a:gd name="connsiteY177" fmla="*/ 71764 h 1182688"/>
              <a:gd name="connsiteX178" fmla="*/ 574279 w 2151063"/>
              <a:gd name="connsiteY178" fmla="*/ 82856 h 1182688"/>
              <a:gd name="connsiteX179" fmla="*/ 490538 w 2151063"/>
              <a:gd name="connsiteY179" fmla="*/ 110985 h 1182688"/>
              <a:gd name="connsiteX180" fmla="*/ 449263 w 2151063"/>
              <a:gd name="connsiteY180" fmla="*/ 128020 h 1182688"/>
              <a:gd name="connsiteX181" fmla="*/ 508794 w 2151063"/>
              <a:gd name="connsiteY181" fmla="*/ 115739 h 1182688"/>
              <a:gd name="connsiteX182" fmla="*/ 629048 w 2151063"/>
              <a:gd name="connsiteY182" fmla="*/ 96326 h 1182688"/>
              <a:gd name="connsiteX183" fmla="*/ 750491 w 2151063"/>
              <a:gd name="connsiteY183" fmla="*/ 83253 h 1182688"/>
              <a:gd name="connsiteX184" fmla="*/ 872729 w 2151063"/>
              <a:gd name="connsiteY184" fmla="*/ 77310 h 1182688"/>
              <a:gd name="connsiteX185" fmla="*/ 933451 w 2151063"/>
              <a:gd name="connsiteY185" fmla="*/ 76914 h 1182688"/>
              <a:gd name="connsiteX186" fmla="*/ 1003301 w 2151063"/>
              <a:gd name="connsiteY186" fmla="*/ 77706 h 1182688"/>
              <a:gd name="connsiteX187" fmla="*/ 1142207 w 2151063"/>
              <a:gd name="connsiteY187" fmla="*/ 87611 h 1182688"/>
              <a:gd name="connsiteX188" fmla="*/ 1245395 w 2151063"/>
              <a:gd name="connsiteY188" fmla="*/ 101873 h 1182688"/>
              <a:gd name="connsiteX189" fmla="*/ 1314451 w 2151063"/>
              <a:gd name="connsiteY189" fmla="*/ 114154 h 1182688"/>
              <a:gd name="connsiteX190" fmla="*/ 1382317 w 2151063"/>
              <a:gd name="connsiteY190" fmla="*/ 129209 h 1182688"/>
              <a:gd name="connsiteX191" fmla="*/ 1449785 w 2151063"/>
              <a:gd name="connsiteY191" fmla="*/ 146640 h 1182688"/>
              <a:gd name="connsiteX192" fmla="*/ 1483123 w 2151063"/>
              <a:gd name="connsiteY192" fmla="*/ 156148 h 1182688"/>
              <a:gd name="connsiteX193" fmla="*/ 1547417 w 2151063"/>
              <a:gd name="connsiteY193" fmla="*/ 176750 h 1182688"/>
              <a:gd name="connsiteX194" fmla="*/ 1643064 w 2151063"/>
              <a:gd name="connsiteY194" fmla="*/ 213197 h 1182688"/>
              <a:gd name="connsiteX195" fmla="*/ 1705770 w 2151063"/>
              <a:gd name="connsiteY195" fmla="*/ 240533 h 1182688"/>
              <a:gd name="connsiteX196" fmla="*/ 1736726 w 2151063"/>
              <a:gd name="connsiteY196" fmla="*/ 255588 h 1182688"/>
              <a:gd name="connsiteX197" fmla="*/ 1709342 w 2151063"/>
              <a:gd name="connsiteY197" fmla="*/ 238949 h 1182688"/>
              <a:gd name="connsiteX198" fmla="*/ 1653382 w 2151063"/>
              <a:gd name="connsiteY198" fmla="*/ 208047 h 1182688"/>
              <a:gd name="connsiteX199" fmla="*/ 1625601 w 2151063"/>
              <a:gd name="connsiteY199" fmla="*/ 193785 h 1182688"/>
              <a:gd name="connsiteX200" fmla="*/ 1596232 w 2151063"/>
              <a:gd name="connsiteY200" fmla="*/ 179523 h 1182688"/>
              <a:gd name="connsiteX201" fmla="*/ 1537495 w 2151063"/>
              <a:gd name="connsiteY201" fmla="*/ 152583 h 1182688"/>
              <a:gd name="connsiteX202" fmla="*/ 1477567 w 2151063"/>
              <a:gd name="connsiteY202" fmla="*/ 128416 h 1182688"/>
              <a:gd name="connsiteX203" fmla="*/ 1416448 w 2151063"/>
              <a:gd name="connsiteY203" fmla="*/ 107023 h 1182688"/>
              <a:gd name="connsiteX204" fmla="*/ 1354139 w 2151063"/>
              <a:gd name="connsiteY204" fmla="*/ 88007 h 1182688"/>
              <a:gd name="connsiteX205" fmla="*/ 1291432 w 2151063"/>
              <a:gd name="connsiteY205" fmla="*/ 72160 h 1182688"/>
              <a:gd name="connsiteX206" fmla="*/ 1227932 w 2151063"/>
              <a:gd name="connsiteY206" fmla="*/ 58294 h 1182688"/>
              <a:gd name="connsiteX207" fmla="*/ 1163638 w 2151063"/>
              <a:gd name="connsiteY207" fmla="*/ 47597 h 1182688"/>
              <a:gd name="connsiteX208" fmla="*/ 1099345 w 2151063"/>
              <a:gd name="connsiteY208" fmla="*/ 39277 h 1182688"/>
              <a:gd name="connsiteX209" fmla="*/ 1034654 w 2151063"/>
              <a:gd name="connsiteY209" fmla="*/ 34127 h 1182688"/>
              <a:gd name="connsiteX210" fmla="*/ 976240 w 2151063"/>
              <a:gd name="connsiteY210" fmla="*/ 0 h 1182688"/>
              <a:gd name="connsiteX211" fmla="*/ 1045347 w 2151063"/>
              <a:gd name="connsiteY211" fmla="*/ 3172 h 1182688"/>
              <a:gd name="connsiteX212" fmla="*/ 1114851 w 2151063"/>
              <a:gd name="connsiteY212" fmla="*/ 8723 h 1182688"/>
              <a:gd name="connsiteX213" fmla="*/ 1183959 w 2151063"/>
              <a:gd name="connsiteY213" fmla="*/ 18238 h 1182688"/>
              <a:gd name="connsiteX214" fmla="*/ 1252669 w 2151063"/>
              <a:gd name="connsiteY214" fmla="*/ 30529 h 1182688"/>
              <a:gd name="connsiteX215" fmla="*/ 1321379 w 2151063"/>
              <a:gd name="connsiteY215" fmla="*/ 45198 h 1182688"/>
              <a:gd name="connsiteX216" fmla="*/ 1389295 w 2151063"/>
              <a:gd name="connsiteY216" fmla="*/ 63833 h 1182688"/>
              <a:gd name="connsiteX217" fmla="*/ 1455622 w 2151063"/>
              <a:gd name="connsiteY217" fmla="*/ 85242 h 1182688"/>
              <a:gd name="connsiteX218" fmla="*/ 1521154 w 2151063"/>
              <a:gd name="connsiteY218" fmla="*/ 109427 h 1182688"/>
              <a:gd name="connsiteX219" fmla="*/ 1585496 w 2151063"/>
              <a:gd name="connsiteY219" fmla="*/ 136784 h 1182688"/>
              <a:gd name="connsiteX220" fmla="*/ 1647851 w 2151063"/>
              <a:gd name="connsiteY220" fmla="*/ 166916 h 1182688"/>
              <a:gd name="connsiteX221" fmla="*/ 1707823 w 2151063"/>
              <a:gd name="connsiteY221" fmla="*/ 200617 h 1182688"/>
              <a:gd name="connsiteX222" fmla="*/ 1766604 w 2151063"/>
              <a:gd name="connsiteY222" fmla="*/ 237093 h 1182688"/>
              <a:gd name="connsiteX223" fmla="*/ 1822605 w 2151063"/>
              <a:gd name="connsiteY223" fmla="*/ 275947 h 1182688"/>
              <a:gd name="connsiteX224" fmla="*/ 1849613 w 2151063"/>
              <a:gd name="connsiteY224" fmla="*/ 296961 h 1182688"/>
              <a:gd name="connsiteX225" fmla="*/ 1875826 w 2151063"/>
              <a:gd name="connsiteY225" fmla="*/ 317974 h 1182688"/>
              <a:gd name="connsiteX226" fmla="*/ 1924280 w 2151063"/>
              <a:gd name="connsiteY226" fmla="*/ 364362 h 1182688"/>
              <a:gd name="connsiteX227" fmla="*/ 1946919 w 2151063"/>
              <a:gd name="connsiteY227" fmla="*/ 388943 h 1182688"/>
              <a:gd name="connsiteX228" fmla="*/ 1957642 w 2151063"/>
              <a:gd name="connsiteY228" fmla="*/ 398458 h 1182688"/>
              <a:gd name="connsiteX229" fmla="*/ 1968366 w 2151063"/>
              <a:gd name="connsiteY229" fmla="*/ 407577 h 1182688"/>
              <a:gd name="connsiteX230" fmla="*/ 1991004 w 2151063"/>
              <a:gd name="connsiteY230" fmla="*/ 428194 h 1182688"/>
              <a:gd name="connsiteX231" fmla="*/ 2032707 w 2151063"/>
              <a:gd name="connsiteY231" fmla="*/ 472203 h 1182688"/>
              <a:gd name="connsiteX232" fmla="*/ 2069247 w 2151063"/>
              <a:gd name="connsiteY232" fmla="*/ 520177 h 1182688"/>
              <a:gd name="connsiteX233" fmla="*/ 2100226 w 2151063"/>
              <a:gd name="connsiteY233" fmla="*/ 572115 h 1182688"/>
              <a:gd name="connsiteX234" fmla="*/ 2124850 w 2151063"/>
              <a:gd name="connsiteY234" fmla="*/ 626432 h 1182688"/>
              <a:gd name="connsiteX235" fmla="*/ 2142325 w 2151063"/>
              <a:gd name="connsiteY235" fmla="*/ 683525 h 1182688"/>
              <a:gd name="connsiteX236" fmla="*/ 2151063 w 2151063"/>
              <a:gd name="connsiteY236" fmla="*/ 742600 h 1182688"/>
              <a:gd name="connsiteX237" fmla="*/ 2151063 w 2151063"/>
              <a:gd name="connsiteY237" fmla="*/ 803261 h 1182688"/>
              <a:gd name="connsiteX238" fmla="*/ 2147091 w 2151063"/>
              <a:gd name="connsiteY238" fmla="*/ 834186 h 1182688"/>
              <a:gd name="connsiteX239" fmla="*/ 2144311 w 2151063"/>
              <a:gd name="connsiteY239" fmla="*/ 848855 h 1182688"/>
              <a:gd name="connsiteX240" fmla="*/ 2136765 w 2151063"/>
              <a:gd name="connsiteY240" fmla="*/ 878195 h 1182688"/>
              <a:gd name="connsiteX241" fmla="*/ 2126439 w 2151063"/>
              <a:gd name="connsiteY241" fmla="*/ 905551 h 1182688"/>
              <a:gd name="connsiteX242" fmla="*/ 2114524 w 2151063"/>
              <a:gd name="connsiteY242" fmla="*/ 931322 h 1182688"/>
              <a:gd name="connsiteX243" fmla="*/ 2092282 w 2151063"/>
              <a:gd name="connsiteY243" fmla="*/ 966609 h 1182688"/>
              <a:gd name="connsiteX244" fmla="*/ 2055743 w 2151063"/>
              <a:gd name="connsiteY244" fmla="*/ 1008239 h 1182688"/>
              <a:gd name="connsiteX245" fmla="*/ 2013246 w 2151063"/>
              <a:gd name="connsiteY245" fmla="*/ 1043921 h 1182688"/>
              <a:gd name="connsiteX246" fmla="*/ 1964791 w 2151063"/>
              <a:gd name="connsiteY246" fmla="*/ 1074054 h 1182688"/>
              <a:gd name="connsiteX247" fmla="*/ 1912762 w 2151063"/>
              <a:gd name="connsiteY247" fmla="*/ 1098239 h 1182688"/>
              <a:gd name="connsiteX248" fmla="*/ 1857556 w 2151063"/>
              <a:gd name="connsiteY248" fmla="*/ 1117666 h 1182688"/>
              <a:gd name="connsiteX249" fmla="*/ 1829754 w 2151063"/>
              <a:gd name="connsiteY249" fmla="*/ 1125596 h 1182688"/>
              <a:gd name="connsiteX250" fmla="*/ 1792817 w 2151063"/>
              <a:gd name="connsiteY250" fmla="*/ 1134318 h 1182688"/>
              <a:gd name="connsiteX251" fmla="*/ 1717753 w 2151063"/>
              <a:gd name="connsiteY251" fmla="*/ 1148988 h 1182688"/>
              <a:gd name="connsiteX252" fmla="*/ 1641894 w 2151063"/>
              <a:gd name="connsiteY252" fmla="*/ 1160882 h 1182688"/>
              <a:gd name="connsiteX253" fmla="*/ 1565240 w 2151063"/>
              <a:gd name="connsiteY253" fmla="*/ 1169208 h 1182688"/>
              <a:gd name="connsiteX254" fmla="*/ 1450061 w 2151063"/>
              <a:gd name="connsiteY254" fmla="*/ 1177930 h 1182688"/>
              <a:gd name="connsiteX255" fmla="*/ 1295960 w 2151063"/>
              <a:gd name="connsiteY255" fmla="*/ 1181895 h 1182688"/>
              <a:gd name="connsiteX256" fmla="*/ 1219704 w 2151063"/>
              <a:gd name="connsiteY256" fmla="*/ 1182688 h 1182688"/>
              <a:gd name="connsiteX257" fmla="*/ 1137093 w 2151063"/>
              <a:gd name="connsiteY257" fmla="*/ 1182688 h 1182688"/>
              <a:gd name="connsiteX258" fmla="*/ 971076 w 2151063"/>
              <a:gd name="connsiteY258" fmla="*/ 1177930 h 1182688"/>
              <a:gd name="connsiteX259" fmla="*/ 723243 w 2151063"/>
              <a:gd name="connsiteY259" fmla="*/ 1163657 h 1182688"/>
              <a:gd name="connsiteX260" fmla="*/ 558021 w 2151063"/>
              <a:gd name="connsiteY260" fmla="*/ 1150177 h 1182688"/>
              <a:gd name="connsiteX261" fmla="*/ 552064 w 2151063"/>
              <a:gd name="connsiteY261" fmla="*/ 1148988 h 1182688"/>
              <a:gd name="connsiteX262" fmla="*/ 546504 w 2151063"/>
              <a:gd name="connsiteY262" fmla="*/ 1141851 h 1182688"/>
              <a:gd name="connsiteX263" fmla="*/ 546504 w 2151063"/>
              <a:gd name="connsiteY263" fmla="*/ 1132732 h 1182688"/>
              <a:gd name="connsiteX264" fmla="*/ 552064 w 2151063"/>
              <a:gd name="connsiteY264" fmla="*/ 1125992 h 1182688"/>
              <a:gd name="connsiteX265" fmla="*/ 558021 w 2151063"/>
              <a:gd name="connsiteY265" fmla="*/ 1125596 h 1182688"/>
              <a:gd name="connsiteX266" fmla="*/ 679555 w 2151063"/>
              <a:gd name="connsiteY266" fmla="*/ 1131146 h 1182688"/>
              <a:gd name="connsiteX267" fmla="*/ 801486 w 2151063"/>
              <a:gd name="connsiteY267" fmla="*/ 1136697 h 1182688"/>
              <a:gd name="connsiteX268" fmla="*/ 774081 w 2151063"/>
              <a:gd name="connsiteY268" fmla="*/ 1130750 h 1182688"/>
              <a:gd name="connsiteX269" fmla="*/ 747471 w 2151063"/>
              <a:gd name="connsiteY269" fmla="*/ 1124010 h 1182688"/>
              <a:gd name="connsiteX270" fmla="*/ 680349 w 2151063"/>
              <a:gd name="connsiteY270" fmla="*/ 1114494 h 1182688"/>
              <a:gd name="connsiteX271" fmla="*/ 614419 w 2151063"/>
              <a:gd name="connsiteY271" fmla="*/ 1102996 h 1182688"/>
              <a:gd name="connsiteX272" fmla="*/ 581057 w 2151063"/>
              <a:gd name="connsiteY272" fmla="*/ 1096256 h 1182688"/>
              <a:gd name="connsiteX273" fmla="*/ 515127 w 2151063"/>
              <a:gd name="connsiteY273" fmla="*/ 1079604 h 1182688"/>
              <a:gd name="connsiteX274" fmla="*/ 450389 w 2151063"/>
              <a:gd name="connsiteY274" fmla="*/ 1060177 h 1182688"/>
              <a:gd name="connsiteX275" fmla="*/ 386445 w 2151063"/>
              <a:gd name="connsiteY275" fmla="*/ 1036388 h 1182688"/>
              <a:gd name="connsiteX276" fmla="*/ 325281 w 2151063"/>
              <a:gd name="connsiteY276" fmla="*/ 1007842 h 1182688"/>
              <a:gd name="connsiteX277" fmla="*/ 266500 w 2151063"/>
              <a:gd name="connsiteY277" fmla="*/ 974935 h 1182688"/>
              <a:gd name="connsiteX278" fmla="*/ 210896 w 2151063"/>
              <a:gd name="connsiteY278" fmla="*/ 936476 h 1182688"/>
              <a:gd name="connsiteX279" fmla="*/ 159265 w 2151063"/>
              <a:gd name="connsiteY279" fmla="*/ 891675 h 1182688"/>
              <a:gd name="connsiteX280" fmla="*/ 135832 w 2151063"/>
              <a:gd name="connsiteY280" fmla="*/ 867093 h 1182688"/>
              <a:gd name="connsiteX281" fmla="*/ 116370 w 2151063"/>
              <a:gd name="connsiteY281" fmla="*/ 844891 h 1182688"/>
              <a:gd name="connsiteX282" fmla="*/ 80625 w 2151063"/>
              <a:gd name="connsiteY282" fmla="*/ 797710 h 1182688"/>
              <a:gd name="connsiteX283" fmla="*/ 50838 w 2151063"/>
              <a:gd name="connsiteY283" fmla="*/ 746564 h 1182688"/>
              <a:gd name="connsiteX284" fmla="*/ 27802 w 2151063"/>
              <a:gd name="connsiteY284" fmla="*/ 693833 h 1182688"/>
              <a:gd name="connsiteX285" fmla="*/ 11121 w 2151063"/>
              <a:gd name="connsiteY285" fmla="*/ 638326 h 1182688"/>
              <a:gd name="connsiteX286" fmla="*/ 1589 w 2151063"/>
              <a:gd name="connsiteY286" fmla="*/ 581234 h 1182688"/>
              <a:gd name="connsiteX287" fmla="*/ 0 w 2151063"/>
              <a:gd name="connsiteY287" fmla="*/ 523348 h 1182688"/>
              <a:gd name="connsiteX288" fmla="*/ 7149 w 2151063"/>
              <a:gd name="connsiteY288" fmla="*/ 464273 h 1182688"/>
              <a:gd name="connsiteX289" fmla="*/ 14298 w 2151063"/>
              <a:gd name="connsiteY289" fmla="*/ 434934 h 1182688"/>
              <a:gd name="connsiteX290" fmla="*/ 22639 w 2151063"/>
              <a:gd name="connsiteY290" fmla="*/ 406388 h 1182688"/>
              <a:gd name="connsiteX291" fmla="*/ 45674 w 2151063"/>
              <a:gd name="connsiteY291" fmla="*/ 355639 h 1182688"/>
              <a:gd name="connsiteX292" fmla="*/ 75065 w 2151063"/>
              <a:gd name="connsiteY292" fmla="*/ 311630 h 1182688"/>
              <a:gd name="connsiteX293" fmla="*/ 110413 w 2151063"/>
              <a:gd name="connsiteY293" fmla="*/ 272776 h 1182688"/>
              <a:gd name="connsiteX294" fmla="*/ 150527 w 2151063"/>
              <a:gd name="connsiteY294" fmla="*/ 239868 h 1182688"/>
              <a:gd name="connsiteX295" fmla="*/ 195407 w 2151063"/>
              <a:gd name="connsiteY295" fmla="*/ 211718 h 1182688"/>
              <a:gd name="connsiteX296" fmla="*/ 243861 w 2151063"/>
              <a:gd name="connsiteY296" fmla="*/ 188723 h 1182688"/>
              <a:gd name="connsiteX297" fmla="*/ 294699 w 2151063"/>
              <a:gd name="connsiteY297" fmla="*/ 168502 h 1182688"/>
              <a:gd name="connsiteX298" fmla="*/ 320912 w 2151063"/>
              <a:gd name="connsiteY298" fmla="*/ 160573 h 1182688"/>
              <a:gd name="connsiteX299" fmla="*/ 348317 w 2151063"/>
              <a:gd name="connsiteY299" fmla="*/ 143524 h 1182688"/>
              <a:gd name="connsiteX300" fmla="*/ 404317 w 2151063"/>
              <a:gd name="connsiteY300" fmla="*/ 112599 h 1182688"/>
              <a:gd name="connsiteX301" fmla="*/ 462701 w 2151063"/>
              <a:gd name="connsiteY301" fmla="*/ 86432 h 1182688"/>
              <a:gd name="connsiteX302" fmla="*/ 523468 w 2151063"/>
              <a:gd name="connsiteY302" fmla="*/ 64229 h 1182688"/>
              <a:gd name="connsiteX303" fmla="*/ 585029 w 2151063"/>
              <a:gd name="connsiteY303" fmla="*/ 45991 h 1182688"/>
              <a:gd name="connsiteX304" fmla="*/ 647781 w 2151063"/>
              <a:gd name="connsiteY304" fmla="*/ 30925 h 1182688"/>
              <a:gd name="connsiteX305" fmla="*/ 711328 w 2151063"/>
              <a:gd name="connsiteY305" fmla="*/ 19427 h 1182688"/>
              <a:gd name="connsiteX306" fmla="*/ 774478 w 2151063"/>
              <a:gd name="connsiteY306" fmla="*/ 10308 h 1182688"/>
              <a:gd name="connsiteX307" fmla="*/ 805854 w 2151063"/>
              <a:gd name="connsiteY307" fmla="*/ 7137 h 1182688"/>
              <a:gd name="connsiteX308" fmla="*/ 839614 w 2151063"/>
              <a:gd name="connsiteY308" fmla="*/ 4361 h 1182688"/>
              <a:gd name="connsiteX309" fmla="*/ 907927 w 2151063"/>
              <a:gd name="connsiteY309" fmla="*/ 396 h 118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2151063" h="1182688">
                <a:moveTo>
                  <a:pt x="2044671" y="546100"/>
                </a:moveTo>
                <a:lnTo>
                  <a:pt x="2052215" y="567545"/>
                </a:lnTo>
                <a:lnTo>
                  <a:pt x="2064523" y="611628"/>
                </a:lnTo>
                <a:lnTo>
                  <a:pt x="2072464" y="657298"/>
                </a:lnTo>
                <a:lnTo>
                  <a:pt x="2074847" y="704161"/>
                </a:lnTo>
                <a:lnTo>
                  <a:pt x="2073258" y="728386"/>
                </a:lnTo>
                <a:lnTo>
                  <a:pt x="2070876" y="758171"/>
                </a:lnTo>
                <a:lnTo>
                  <a:pt x="2056979" y="813771"/>
                </a:lnTo>
                <a:lnTo>
                  <a:pt x="2034745" y="864207"/>
                </a:lnTo>
                <a:lnTo>
                  <a:pt x="2004966" y="909481"/>
                </a:lnTo>
                <a:lnTo>
                  <a:pt x="1968438" y="949989"/>
                </a:lnTo>
                <a:lnTo>
                  <a:pt x="1926350" y="985731"/>
                </a:lnTo>
                <a:lnTo>
                  <a:pt x="1879102" y="1015913"/>
                </a:lnTo>
                <a:lnTo>
                  <a:pt x="1827882" y="1041330"/>
                </a:lnTo>
                <a:lnTo>
                  <a:pt x="1801280" y="1052053"/>
                </a:lnTo>
                <a:lnTo>
                  <a:pt x="1767928" y="1064364"/>
                </a:lnTo>
                <a:lnTo>
                  <a:pt x="1699239" y="1085015"/>
                </a:lnTo>
                <a:lnTo>
                  <a:pt x="1629358" y="1102092"/>
                </a:lnTo>
                <a:lnTo>
                  <a:pt x="1557889" y="1114801"/>
                </a:lnTo>
                <a:lnTo>
                  <a:pt x="1449892" y="1129892"/>
                </a:lnTo>
                <a:lnTo>
                  <a:pt x="1304969" y="1141012"/>
                </a:lnTo>
                <a:lnTo>
                  <a:pt x="1234692" y="1144189"/>
                </a:lnTo>
                <a:lnTo>
                  <a:pt x="1219604" y="1144586"/>
                </a:lnTo>
                <a:lnTo>
                  <a:pt x="1204913" y="1145380"/>
                </a:lnTo>
                <a:lnTo>
                  <a:pt x="1205310" y="1146969"/>
                </a:lnTo>
                <a:lnTo>
                  <a:pt x="1205310" y="1147763"/>
                </a:lnTo>
                <a:lnTo>
                  <a:pt x="1259309" y="1147366"/>
                </a:lnTo>
                <a:lnTo>
                  <a:pt x="1367306" y="1143792"/>
                </a:lnTo>
                <a:lnTo>
                  <a:pt x="1420908" y="1140615"/>
                </a:lnTo>
                <a:lnTo>
                  <a:pt x="1484832" y="1137040"/>
                </a:lnTo>
                <a:lnTo>
                  <a:pt x="1616256" y="1127906"/>
                </a:lnTo>
                <a:lnTo>
                  <a:pt x="1715915" y="1114404"/>
                </a:lnTo>
                <a:lnTo>
                  <a:pt x="1781031" y="1101298"/>
                </a:lnTo>
                <a:lnTo>
                  <a:pt x="1844558" y="1084618"/>
                </a:lnTo>
                <a:lnTo>
                  <a:pt x="1905307" y="1062379"/>
                </a:lnTo>
                <a:lnTo>
                  <a:pt x="1934291" y="1048876"/>
                </a:lnTo>
                <a:lnTo>
                  <a:pt x="1948982" y="1041727"/>
                </a:lnTo>
                <a:lnTo>
                  <a:pt x="1975584" y="1025445"/>
                </a:lnTo>
                <a:lnTo>
                  <a:pt x="2000201" y="1007176"/>
                </a:lnTo>
                <a:lnTo>
                  <a:pt x="2022436" y="987717"/>
                </a:lnTo>
                <a:lnTo>
                  <a:pt x="2041892" y="966668"/>
                </a:lnTo>
                <a:lnTo>
                  <a:pt x="2059362" y="943635"/>
                </a:lnTo>
                <a:lnTo>
                  <a:pt x="2074450" y="919409"/>
                </a:lnTo>
                <a:lnTo>
                  <a:pt x="2087155" y="893992"/>
                </a:lnTo>
                <a:lnTo>
                  <a:pt x="2097081" y="867781"/>
                </a:lnTo>
                <a:lnTo>
                  <a:pt x="2105419" y="840379"/>
                </a:lnTo>
                <a:lnTo>
                  <a:pt x="2112566" y="797885"/>
                </a:lnTo>
                <a:lnTo>
                  <a:pt x="2112963" y="739109"/>
                </a:lnTo>
                <a:lnTo>
                  <a:pt x="2103831" y="678744"/>
                </a:lnTo>
                <a:lnTo>
                  <a:pt x="2094699" y="648561"/>
                </a:lnTo>
                <a:lnTo>
                  <a:pt x="2084773" y="621159"/>
                </a:lnTo>
                <a:lnTo>
                  <a:pt x="2059362" y="569928"/>
                </a:lnTo>
                <a:close/>
                <a:moveTo>
                  <a:pt x="233158" y="230187"/>
                </a:moveTo>
                <a:lnTo>
                  <a:pt x="206541" y="244085"/>
                </a:lnTo>
                <a:lnTo>
                  <a:pt x="158870" y="277836"/>
                </a:lnTo>
                <a:lnTo>
                  <a:pt x="117952" y="317146"/>
                </a:lnTo>
                <a:lnTo>
                  <a:pt x="84980" y="362810"/>
                </a:lnTo>
                <a:lnTo>
                  <a:pt x="59953" y="412444"/>
                </a:lnTo>
                <a:lnTo>
                  <a:pt x="43268" y="466446"/>
                </a:lnTo>
                <a:lnTo>
                  <a:pt x="34925" y="523624"/>
                </a:lnTo>
                <a:lnTo>
                  <a:pt x="36117" y="582788"/>
                </a:lnTo>
                <a:lnTo>
                  <a:pt x="40090" y="613363"/>
                </a:lnTo>
                <a:lnTo>
                  <a:pt x="46446" y="643143"/>
                </a:lnTo>
                <a:lnTo>
                  <a:pt x="65117" y="699528"/>
                </a:lnTo>
                <a:lnTo>
                  <a:pt x="91336" y="753133"/>
                </a:lnTo>
                <a:lnTo>
                  <a:pt x="123514" y="802767"/>
                </a:lnTo>
                <a:lnTo>
                  <a:pt x="162446" y="848430"/>
                </a:lnTo>
                <a:lnTo>
                  <a:pt x="205350" y="889726"/>
                </a:lnTo>
                <a:lnTo>
                  <a:pt x="252226" y="927051"/>
                </a:lnTo>
                <a:lnTo>
                  <a:pt x="302281" y="959611"/>
                </a:lnTo>
                <a:lnTo>
                  <a:pt x="328103" y="973906"/>
                </a:lnTo>
                <a:lnTo>
                  <a:pt x="356308" y="988994"/>
                </a:lnTo>
                <a:lnTo>
                  <a:pt x="414706" y="1014010"/>
                </a:lnTo>
                <a:lnTo>
                  <a:pt x="444500" y="1025525"/>
                </a:lnTo>
                <a:lnTo>
                  <a:pt x="419076" y="1013613"/>
                </a:lnTo>
                <a:lnTo>
                  <a:pt x="371007" y="988597"/>
                </a:lnTo>
                <a:lnTo>
                  <a:pt x="347171" y="973906"/>
                </a:lnTo>
                <a:lnTo>
                  <a:pt x="322541" y="958420"/>
                </a:lnTo>
                <a:lnTo>
                  <a:pt x="274473" y="922683"/>
                </a:lnTo>
                <a:lnTo>
                  <a:pt x="229583" y="882579"/>
                </a:lnTo>
                <a:lnTo>
                  <a:pt x="189459" y="838106"/>
                </a:lnTo>
                <a:lnTo>
                  <a:pt x="154103" y="790458"/>
                </a:lnTo>
                <a:lnTo>
                  <a:pt x="124706" y="738838"/>
                </a:lnTo>
                <a:lnTo>
                  <a:pt x="102062" y="683645"/>
                </a:lnTo>
                <a:lnTo>
                  <a:pt x="86966" y="625672"/>
                </a:lnTo>
                <a:lnTo>
                  <a:pt x="83391" y="595892"/>
                </a:lnTo>
                <a:lnTo>
                  <a:pt x="81405" y="569685"/>
                </a:lnTo>
                <a:lnTo>
                  <a:pt x="83391" y="518462"/>
                </a:lnTo>
                <a:lnTo>
                  <a:pt x="92131" y="468828"/>
                </a:lnTo>
                <a:lnTo>
                  <a:pt x="106829" y="419591"/>
                </a:lnTo>
                <a:lnTo>
                  <a:pt x="127089" y="373531"/>
                </a:lnTo>
                <a:lnTo>
                  <a:pt x="152117" y="329058"/>
                </a:lnTo>
                <a:lnTo>
                  <a:pt x="181911" y="287366"/>
                </a:lnTo>
                <a:lnTo>
                  <a:pt x="215281" y="248452"/>
                </a:lnTo>
                <a:close/>
                <a:moveTo>
                  <a:pt x="950292" y="112712"/>
                </a:moveTo>
                <a:lnTo>
                  <a:pt x="822075" y="115489"/>
                </a:lnTo>
                <a:lnTo>
                  <a:pt x="758561" y="119456"/>
                </a:lnTo>
                <a:lnTo>
                  <a:pt x="705369" y="124217"/>
                </a:lnTo>
                <a:lnTo>
                  <a:pt x="597397" y="136118"/>
                </a:lnTo>
                <a:lnTo>
                  <a:pt x="488631" y="153574"/>
                </a:lnTo>
                <a:lnTo>
                  <a:pt x="381849" y="178170"/>
                </a:lnTo>
                <a:lnTo>
                  <a:pt x="329848" y="193643"/>
                </a:lnTo>
                <a:lnTo>
                  <a:pt x="309206" y="208321"/>
                </a:lnTo>
                <a:lnTo>
                  <a:pt x="270304" y="239662"/>
                </a:lnTo>
                <a:lnTo>
                  <a:pt x="234181" y="274970"/>
                </a:lnTo>
                <a:lnTo>
                  <a:pt x="201631" y="313848"/>
                </a:lnTo>
                <a:lnTo>
                  <a:pt x="186943" y="334874"/>
                </a:lnTo>
                <a:lnTo>
                  <a:pt x="169080" y="362248"/>
                </a:lnTo>
                <a:lnTo>
                  <a:pt x="142087" y="418185"/>
                </a:lnTo>
                <a:lnTo>
                  <a:pt x="124621" y="475709"/>
                </a:lnTo>
                <a:lnTo>
                  <a:pt x="115888" y="534423"/>
                </a:lnTo>
                <a:lnTo>
                  <a:pt x="115888" y="593534"/>
                </a:lnTo>
                <a:lnTo>
                  <a:pt x="125415" y="652249"/>
                </a:lnTo>
                <a:lnTo>
                  <a:pt x="144469" y="709773"/>
                </a:lnTo>
                <a:lnTo>
                  <a:pt x="172256" y="765313"/>
                </a:lnTo>
                <a:lnTo>
                  <a:pt x="189722" y="792290"/>
                </a:lnTo>
                <a:lnTo>
                  <a:pt x="209570" y="818870"/>
                </a:lnTo>
                <a:lnTo>
                  <a:pt x="252044" y="866080"/>
                </a:lnTo>
                <a:lnTo>
                  <a:pt x="300076" y="908132"/>
                </a:lnTo>
                <a:lnTo>
                  <a:pt x="352077" y="944630"/>
                </a:lnTo>
                <a:lnTo>
                  <a:pt x="407651" y="976764"/>
                </a:lnTo>
                <a:lnTo>
                  <a:pt x="465210" y="1004931"/>
                </a:lnTo>
                <a:lnTo>
                  <a:pt x="524754" y="1029131"/>
                </a:lnTo>
                <a:lnTo>
                  <a:pt x="585488" y="1050157"/>
                </a:lnTo>
                <a:lnTo>
                  <a:pt x="616054" y="1059281"/>
                </a:lnTo>
                <a:lnTo>
                  <a:pt x="666467" y="1074753"/>
                </a:lnTo>
                <a:lnTo>
                  <a:pt x="717675" y="1089432"/>
                </a:lnTo>
                <a:lnTo>
                  <a:pt x="795875" y="1098953"/>
                </a:lnTo>
                <a:lnTo>
                  <a:pt x="873282" y="1105697"/>
                </a:lnTo>
                <a:lnTo>
                  <a:pt x="943940" y="1111251"/>
                </a:lnTo>
                <a:lnTo>
                  <a:pt x="1085654" y="1116012"/>
                </a:lnTo>
                <a:lnTo>
                  <a:pt x="1227765" y="1113632"/>
                </a:lnTo>
                <a:lnTo>
                  <a:pt x="1369081" y="1103714"/>
                </a:lnTo>
                <a:lnTo>
                  <a:pt x="1440136" y="1096176"/>
                </a:lnTo>
                <a:lnTo>
                  <a:pt x="1498886" y="1089432"/>
                </a:lnTo>
                <a:lnTo>
                  <a:pt x="1589392" y="1075944"/>
                </a:lnTo>
                <a:lnTo>
                  <a:pt x="1650127" y="1064439"/>
                </a:lnTo>
                <a:lnTo>
                  <a:pt x="1709670" y="1050554"/>
                </a:lnTo>
                <a:lnTo>
                  <a:pt x="1768420" y="1032701"/>
                </a:lnTo>
                <a:lnTo>
                  <a:pt x="1824391" y="1010088"/>
                </a:lnTo>
                <a:lnTo>
                  <a:pt x="1877980" y="981921"/>
                </a:lnTo>
                <a:lnTo>
                  <a:pt x="1902988" y="965259"/>
                </a:lnTo>
                <a:lnTo>
                  <a:pt x="1916485" y="956135"/>
                </a:lnTo>
                <a:lnTo>
                  <a:pt x="1941890" y="935109"/>
                </a:lnTo>
                <a:lnTo>
                  <a:pt x="1963723" y="912099"/>
                </a:lnTo>
                <a:lnTo>
                  <a:pt x="1982777" y="887899"/>
                </a:lnTo>
                <a:lnTo>
                  <a:pt x="1999449" y="862113"/>
                </a:lnTo>
                <a:lnTo>
                  <a:pt x="2013342" y="834739"/>
                </a:lnTo>
                <a:lnTo>
                  <a:pt x="2024457" y="806572"/>
                </a:lnTo>
                <a:lnTo>
                  <a:pt x="2032793" y="777612"/>
                </a:lnTo>
                <a:lnTo>
                  <a:pt x="2038351" y="747858"/>
                </a:lnTo>
                <a:lnTo>
                  <a:pt x="2041526" y="717707"/>
                </a:lnTo>
                <a:lnTo>
                  <a:pt x="2041526" y="671291"/>
                </a:lnTo>
                <a:lnTo>
                  <a:pt x="2032396" y="609403"/>
                </a:lnTo>
                <a:lnTo>
                  <a:pt x="2013342" y="548705"/>
                </a:lnTo>
                <a:lnTo>
                  <a:pt x="1999846" y="519745"/>
                </a:lnTo>
                <a:lnTo>
                  <a:pt x="1988731" y="497925"/>
                </a:lnTo>
                <a:lnTo>
                  <a:pt x="1962929" y="456667"/>
                </a:lnTo>
                <a:lnTo>
                  <a:pt x="1948241" y="437227"/>
                </a:lnTo>
                <a:lnTo>
                  <a:pt x="1925615" y="417788"/>
                </a:lnTo>
                <a:lnTo>
                  <a:pt x="1877980" y="381687"/>
                </a:lnTo>
                <a:lnTo>
                  <a:pt x="1827963" y="348759"/>
                </a:lnTo>
                <a:lnTo>
                  <a:pt x="1776756" y="319005"/>
                </a:lnTo>
                <a:lnTo>
                  <a:pt x="1750954" y="305120"/>
                </a:lnTo>
                <a:lnTo>
                  <a:pt x="1722373" y="290838"/>
                </a:lnTo>
                <a:lnTo>
                  <a:pt x="1664417" y="263068"/>
                </a:lnTo>
                <a:lnTo>
                  <a:pt x="1575896" y="225777"/>
                </a:lnTo>
                <a:lnTo>
                  <a:pt x="1454824" y="185708"/>
                </a:lnTo>
                <a:lnTo>
                  <a:pt x="1330973" y="154367"/>
                </a:lnTo>
                <a:lnTo>
                  <a:pt x="1205535" y="132548"/>
                </a:lnTo>
                <a:lnTo>
                  <a:pt x="1077715" y="118663"/>
                </a:lnTo>
                <a:close/>
                <a:moveTo>
                  <a:pt x="970360" y="31750"/>
                </a:moveTo>
                <a:lnTo>
                  <a:pt x="905670" y="32146"/>
                </a:lnTo>
                <a:lnTo>
                  <a:pt x="840582" y="35712"/>
                </a:lnTo>
                <a:lnTo>
                  <a:pt x="775891" y="41654"/>
                </a:lnTo>
                <a:lnTo>
                  <a:pt x="711994" y="51559"/>
                </a:lnTo>
                <a:lnTo>
                  <a:pt x="648098" y="64236"/>
                </a:lnTo>
                <a:lnTo>
                  <a:pt x="616744" y="71764"/>
                </a:lnTo>
                <a:lnTo>
                  <a:pt x="574279" y="82856"/>
                </a:lnTo>
                <a:lnTo>
                  <a:pt x="490538" y="110985"/>
                </a:lnTo>
                <a:lnTo>
                  <a:pt x="449263" y="128020"/>
                </a:lnTo>
                <a:lnTo>
                  <a:pt x="508794" y="115739"/>
                </a:lnTo>
                <a:lnTo>
                  <a:pt x="629048" y="96326"/>
                </a:lnTo>
                <a:lnTo>
                  <a:pt x="750491" y="83253"/>
                </a:lnTo>
                <a:lnTo>
                  <a:pt x="872729" y="77310"/>
                </a:lnTo>
                <a:lnTo>
                  <a:pt x="933451" y="76914"/>
                </a:lnTo>
                <a:lnTo>
                  <a:pt x="1003301" y="77706"/>
                </a:lnTo>
                <a:lnTo>
                  <a:pt x="1142207" y="87611"/>
                </a:lnTo>
                <a:lnTo>
                  <a:pt x="1245395" y="101873"/>
                </a:lnTo>
                <a:lnTo>
                  <a:pt x="1314451" y="114154"/>
                </a:lnTo>
                <a:lnTo>
                  <a:pt x="1382317" y="129209"/>
                </a:lnTo>
                <a:lnTo>
                  <a:pt x="1449785" y="146640"/>
                </a:lnTo>
                <a:lnTo>
                  <a:pt x="1483123" y="156148"/>
                </a:lnTo>
                <a:lnTo>
                  <a:pt x="1547417" y="176750"/>
                </a:lnTo>
                <a:lnTo>
                  <a:pt x="1643064" y="213197"/>
                </a:lnTo>
                <a:lnTo>
                  <a:pt x="1705770" y="240533"/>
                </a:lnTo>
                <a:lnTo>
                  <a:pt x="1736726" y="255588"/>
                </a:lnTo>
                <a:lnTo>
                  <a:pt x="1709342" y="238949"/>
                </a:lnTo>
                <a:lnTo>
                  <a:pt x="1653382" y="208047"/>
                </a:lnTo>
                <a:lnTo>
                  <a:pt x="1625601" y="193785"/>
                </a:lnTo>
                <a:lnTo>
                  <a:pt x="1596232" y="179523"/>
                </a:lnTo>
                <a:lnTo>
                  <a:pt x="1537495" y="152583"/>
                </a:lnTo>
                <a:lnTo>
                  <a:pt x="1477567" y="128416"/>
                </a:lnTo>
                <a:lnTo>
                  <a:pt x="1416448" y="107023"/>
                </a:lnTo>
                <a:lnTo>
                  <a:pt x="1354139" y="88007"/>
                </a:lnTo>
                <a:lnTo>
                  <a:pt x="1291432" y="72160"/>
                </a:lnTo>
                <a:lnTo>
                  <a:pt x="1227932" y="58294"/>
                </a:lnTo>
                <a:lnTo>
                  <a:pt x="1163638" y="47597"/>
                </a:lnTo>
                <a:lnTo>
                  <a:pt x="1099345" y="39277"/>
                </a:lnTo>
                <a:lnTo>
                  <a:pt x="1034654" y="34127"/>
                </a:lnTo>
                <a:close/>
                <a:moveTo>
                  <a:pt x="976240" y="0"/>
                </a:moveTo>
                <a:lnTo>
                  <a:pt x="1045347" y="3172"/>
                </a:lnTo>
                <a:lnTo>
                  <a:pt x="1114851" y="8723"/>
                </a:lnTo>
                <a:lnTo>
                  <a:pt x="1183959" y="18238"/>
                </a:lnTo>
                <a:lnTo>
                  <a:pt x="1252669" y="30529"/>
                </a:lnTo>
                <a:lnTo>
                  <a:pt x="1321379" y="45198"/>
                </a:lnTo>
                <a:lnTo>
                  <a:pt x="1389295" y="63833"/>
                </a:lnTo>
                <a:lnTo>
                  <a:pt x="1455622" y="85242"/>
                </a:lnTo>
                <a:lnTo>
                  <a:pt x="1521154" y="109427"/>
                </a:lnTo>
                <a:lnTo>
                  <a:pt x="1585496" y="136784"/>
                </a:lnTo>
                <a:lnTo>
                  <a:pt x="1647851" y="166916"/>
                </a:lnTo>
                <a:lnTo>
                  <a:pt x="1707823" y="200617"/>
                </a:lnTo>
                <a:lnTo>
                  <a:pt x="1766604" y="237093"/>
                </a:lnTo>
                <a:lnTo>
                  <a:pt x="1822605" y="275947"/>
                </a:lnTo>
                <a:lnTo>
                  <a:pt x="1849613" y="296961"/>
                </a:lnTo>
                <a:lnTo>
                  <a:pt x="1875826" y="317974"/>
                </a:lnTo>
                <a:lnTo>
                  <a:pt x="1924280" y="364362"/>
                </a:lnTo>
                <a:lnTo>
                  <a:pt x="1946919" y="388943"/>
                </a:lnTo>
                <a:lnTo>
                  <a:pt x="1957642" y="398458"/>
                </a:lnTo>
                <a:lnTo>
                  <a:pt x="1968366" y="407577"/>
                </a:lnTo>
                <a:lnTo>
                  <a:pt x="1991004" y="428194"/>
                </a:lnTo>
                <a:lnTo>
                  <a:pt x="2032707" y="472203"/>
                </a:lnTo>
                <a:lnTo>
                  <a:pt x="2069247" y="520177"/>
                </a:lnTo>
                <a:lnTo>
                  <a:pt x="2100226" y="572115"/>
                </a:lnTo>
                <a:lnTo>
                  <a:pt x="2124850" y="626432"/>
                </a:lnTo>
                <a:lnTo>
                  <a:pt x="2142325" y="683525"/>
                </a:lnTo>
                <a:lnTo>
                  <a:pt x="2151063" y="742600"/>
                </a:lnTo>
                <a:lnTo>
                  <a:pt x="2151063" y="803261"/>
                </a:lnTo>
                <a:lnTo>
                  <a:pt x="2147091" y="834186"/>
                </a:lnTo>
                <a:lnTo>
                  <a:pt x="2144311" y="848855"/>
                </a:lnTo>
                <a:lnTo>
                  <a:pt x="2136765" y="878195"/>
                </a:lnTo>
                <a:lnTo>
                  <a:pt x="2126439" y="905551"/>
                </a:lnTo>
                <a:lnTo>
                  <a:pt x="2114524" y="931322"/>
                </a:lnTo>
                <a:lnTo>
                  <a:pt x="2092282" y="966609"/>
                </a:lnTo>
                <a:lnTo>
                  <a:pt x="2055743" y="1008239"/>
                </a:lnTo>
                <a:lnTo>
                  <a:pt x="2013246" y="1043921"/>
                </a:lnTo>
                <a:lnTo>
                  <a:pt x="1964791" y="1074054"/>
                </a:lnTo>
                <a:lnTo>
                  <a:pt x="1912762" y="1098239"/>
                </a:lnTo>
                <a:lnTo>
                  <a:pt x="1857556" y="1117666"/>
                </a:lnTo>
                <a:lnTo>
                  <a:pt x="1829754" y="1125596"/>
                </a:lnTo>
                <a:lnTo>
                  <a:pt x="1792817" y="1134318"/>
                </a:lnTo>
                <a:lnTo>
                  <a:pt x="1717753" y="1148988"/>
                </a:lnTo>
                <a:lnTo>
                  <a:pt x="1641894" y="1160882"/>
                </a:lnTo>
                <a:lnTo>
                  <a:pt x="1565240" y="1169208"/>
                </a:lnTo>
                <a:lnTo>
                  <a:pt x="1450061" y="1177930"/>
                </a:lnTo>
                <a:lnTo>
                  <a:pt x="1295960" y="1181895"/>
                </a:lnTo>
                <a:lnTo>
                  <a:pt x="1219704" y="1182688"/>
                </a:lnTo>
                <a:lnTo>
                  <a:pt x="1137093" y="1182688"/>
                </a:lnTo>
                <a:lnTo>
                  <a:pt x="971076" y="1177930"/>
                </a:lnTo>
                <a:lnTo>
                  <a:pt x="723243" y="1163657"/>
                </a:lnTo>
                <a:lnTo>
                  <a:pt x="558021" y="1150177"/>
                </a:lnTo>
                <a:lnTo>
                  <a:pt x="552064" y="1148988"/>
                </a:lnTo>
                <a:lnTo>
                  <a:pt x="546504" y="1141851"/>
                </a:lnTo>
                <a:lnTo>
                  <a:pt x="546504" y="1132732"/>
                </a:lnTo>
                <a:lnTo>
                  <a:pt x="552064" y="1125992"/>
                </a:lnTo>
                <a:lnTo>
                  <a:pt x="558021" y="1125596"/>
                </a:lnTo>
                <a:lnTo>
                  <a:pt x="679555" y="1131146"/>
                </a:lnTo>
                <a:lnTo>
                  <a:pt x="801486" y="1136697"/>
                </a:lnTo>
                <a:lnTo>
                  <a:pt x="774081" y="1130750"/>
                </a:lnTo>
                <a:lnTo>
                  <a:pt x="747471" y="1124010"/>
                </a:lnTo>
                <a:lnTo>
                  <a:pt x="680349" y="1114494"/>
                </a:lnTo>
                <a:lnTo>
                  <a:pt x="614419" y="1102996"/>
                </a:lnTo>
                <a:lnTo>
                  <a:pt x="581057" y="1096256"/>
                </a:lnTo>
                <a:lnTo>
                  <a:pt x="515127" y="1079604"/>
                </a:lnTo>
                <a:lnTo>
                  <a:pt x="450389" y="1060177"/>
                </a:lnTo>
                <a:lnTo>
                  <a:pt x="386445" y="1036388"/>
                </a:lnTo>
                <a:lnTo>
                  <a:pt x="325281" y="1007842"/>
                </a:lnTo>
                <a:lnTo>
                  <a:pt x="266500" y="974935"/>
                </a:lnTo>
                <a:lnTo>
                  <a:pt x="210896" y="936476"/>
                </a:lnTo>
                <a:lnTo>
                  <a:pt x="159265" y="891675"/>
                </a:lnTo>
                <a:lnTo>
                  <a:pt x="135832" y="867093"/>
                </a:lnTo>
                <a:lnTo>
                  <a:pt x="116370" y="844891"/>
                </a:lnTo>
                <a:lnTo>
                  <a:pt x="80625" y="797710"/>
                </a:lnTo>
                <a:lnTo>
                  <a:pt x="50838" y="746564"/>
                </a:lnTo>
                <a:lnTo>
                  <a:pt x="27802" y="693833"/>
                </a:lnTo>
                <a:lnTo>
                  <a:pt x="11121" y="638326"/>
                </a:lnTo>
                <a:lnTo>
                  <a:pt x="1589" y="581234"/>
                </a:lnTo>
                <a:lnTo>
                  <a:pt x="0" y="523348"/>
                </a:lnTo>
                <a:lnTo>
                  <a:pt x="7149" y="464273"/>
                </a:lnTo>
                <a:lnTo>
                  <a:pt x="14298" y="434934"/>
                </a:lnTo>
                <a:lnTo>
                  <a:pt x="22639" y="406388"/>
                </a:lnTo>
                <a:lnTo>
                  <a:pt x="45674" y="355639"/>
                </a:lnTo>
                <a:lnTo>
                  <a:pt x="75065" y="311630"/>
                </a:lnTo>
                <a:lnTo>
                  <a:pt x="110413" y="272776"/>
                </a:lnTo>
                <a:lnTo>
                  <a:pt x="150527" y="239868"/>
                </a:lnTo>
                <a:lnTo>
                  <a:pt x="195407" y="211718"/>
                </a:lnTo>
                <a:lnTo>
                  <a:pt x="243861" y="188723"/>
                </a:lnTo>
                <a:lnTo>
                  <a:pt x="294699" y="168502"/>
                </a:lnTo>
                <a:lnTo>
                  <a:pt x="320912" y="160573"/>
                </a:lnTo>
                <a:lnTo>
                  <a:pt x="348317" y="143524"/>
                </a:lnTo>
                <a:lnTo>
                  <a:pt x="404317" y="112599"/>
                </a:lnTo>
                <a:lnTo>
                  <a:pt x="462701" y="86432"/>
                </a:lnTo>
                <a:lnTo>
                  <a:pt x="523468" y="64229"/>
                </a:lnTo>
                <a:lnTo>
                  <a:pt x="585029" y="45991"/>
                </a:lnTo>
                <a:lnTo>
                  <a:pt x="647781" y="30925"/>
                </a:lnTo>
                <a:lnTo>
                  <a:pt x="711328" y="19427"/>
                </a:lnTo>
                <a:lnTo>
                  <a:pt x="774478" y="10308"/>
                </a:lnTo>
                <a:lnTo>
                  <a:pt x="805854" y="7137"/>
                </a:lnTo>
                <a:lnTo>
                  <a:pt x="839614" y="4361"/>
                </a:lnTo>
                <a:lnTo>
                  <a:pt x="907927" y="396"/>
                </a:lnTo>
                <a:close/>
              </a:path>
            </a:pathLst>
          </a:custGeom>
          <a:ln>
            <a:headEnd/>
            <a:tailEnd/>
          </a:ln>
        </p:spPr>
        <p:style>
          <a:lnRef idx="2">
            <a:schemeClr val="accent3"/>
          </a:lnRef>
          <a:fillRef idx="1">
            <a:schemeClr val="lt1"/>
          </a:fillRef>
          <a:effectRef idx="0">
            <a:schemeClr val="accent3"/>
          </a:effectRef>
          <a:fontRef idx="minor">
            <a:schemeClr val="dk1"/>
          </a:fontRef>
        </p:style>
        <p:txBody>
          <a:bodyPr vert="horz" wrap="square" lIns="51435" tIns="25718" rIns="51435" bIns="25718" numCol="1" anchor="ctr" anchorCtr="0" compatLnSpc="1">
            <a:prstTxWarp prst="textNoShape">
              <a:avLst/>
            </a:prstTxWarp>
            <a:noAutofit/>
          </a:bodyPr>
          <a:lstStyle/>
          <a:p>
            <a:pPr algn="ctr"/>
            <a:endParaRPr lang="fr-FR" sz="1000" b="1" dirty="0"/>
          </a:p>
          <a:p>
            <a:pPr algn="ctr"/>
            <a:r>
              <a:rPr lang="fr-FR" sz="1000" b="1" dirty="0"/>
              <a:t>Se mouvoir</a:t>
            </a:r>
          </a:p>
          <a:p>
            <a:pPr algn="ctr"/>
            <a:r>
              <a:rPr lang="fr-FR" sz="1000" b="1" dirty="0"/>
              <a:t>en 3D</a:t>
            </a:r>
          </a:p>
          <a:p>
            <a:pPr algn="ctr"/>
            <a:endParaRPr lang="fr-FR" sz="1000" b="1" dirty="0"/>
          </a:p>
        </p:txBody>
      </p:sp>
      <p:sp>
        <p:nvSpPr>
          <p:cNvPr id="17" name="Freeform 137">
            <a:extLst>
              <a:ext uri="{FF2B5EF4-FFF2-40B4-BE49-F238E27FC236}">
                <a16:creationId xmlns:a16="http://schemas.microsoft.com/office/drawing/2014/main" id="{2D0FD75E-B457-42F3-8C44-58318D22210D}"/>
              </a:ext>
            </a:extLst>
          </p:cNvPr>
          <p:cNvSpPr>
            <a:spLocks/>
          </p:cNvSpPr>
          <p:nvPr/>
        </p:nvSpPr>
        <p:spPr bwMode="auto">
          <a:xfrm rot="8802931">
            <a:off x="5169795" y="4333517"/>
            <a:ext cx="228666" cy="367914"/>
          </a:xfrm>
          <a:custGeom>
            <a:avLst/>
            <a:gdLst>
              <a:gd name="T0" fmla="*/ 1685 w 1749"/>
              <a:gd name="T1" fmla="*/ 1755 h 2611"/>
              <a:gd name="T2" fmla="*/ 1542 w 1749"/>
              <a:gd name="T3" fmla="*/ 1339 h 2611"/>
              <a:gd name="T4" fmla="*/ 1436 w 1749"/>
              <a:gd name="T5" fmla="*/ 1121 h 2611"/>
              <a:gd name="T6" fmla="*/ 1281 w 1749"/>
              <a:gd name="T7" fmla="*/ 842 h 2611"/>
              <a:gd name="T8" fmla="*/ 918 w 1749"/>
              <a:gd name="T9" fmla="*/ 425 h 2611"/>
              <a:gd name="T10" fmla="*/ 649 w 1749"/>
              <a:gd name="T11" fmla="*/ 258 h 2611"/>
              <a:gd name="T12" fmla="*/ 391 w 1749"/>
              <a:gd name="T13" fmla="*/ 185 h 2611"/>
              <a:gd name="T14" fmla="*/ 490 w 1749"/>
              <a:gd name="T15" fmla="*/ 177 h 2611"/>
              <a:gd name="T16" fmla="*/ 938 w 1749"/>
              <a:gd name="T17" fmla="*/ 158 h 2611"/>
              <a:gd name="T18" fmla="*/ 938 w 1749"/>
              <a:gd name="T19" fmla="*/ 106 h 2611"/>
              <a:gd name="T20" fmla="*/ 870 w 1749"/>
              <a:gd name="T21" fmla="*/ 98 h 2611"/>
              <a:gd name="T22" fmla="*/ 835 w 1749"/>
              <a:gd name="T23" fmla="*/ 94 h 2611"/>
              <a:gd name="T24" fmla="*/ 867 w 1749"/>
              <a:gd name="T25" fmla="*/ 88 h 2611"/>
              <a:gd name="T26" fmla="*/ 894 w 1749"/>
              <a:gd name="T27" fmla="*/ 50 h 2611"/>
              <a:gd name="T28" fmla="*/ 866 w 1749"/>
              <a:gd name="T29" fmla="*/ 24 h 2611"/>
              <a:gd name="T30" fmla="*/ 779 w 1749"/>
              <a:gd name="T31" fmla="*/ 22 h 2611"/>
              <a:gd name="T32" fmla="*/ 95 w 1749"/>
              <a:gd name="T33" fmla="*/ 1 h 2611"/>
              <a:gd name="T34" fmla="*/ 62 w 1749"/>
              <a:gd name="T35" fmla="*/ 11 h 2611"/>
              <a:gd name="T36" fmla="*/ 34 w 1749"/>
              <a:gd name="T37" fmla="*/ 30 h 2611"/>
              <a:gd name="T38" fmla="*/ 0 w 1749"/>
              <a:gd name="T39" fmla="*/ 61 h 2611"/>
              <a:gd name="T40" fmla="*/ 220 w 1749"/>
              <a:gd name="T41" fmla="*/ 351 h 2611"/>
              <a:gd name="T42" fmla="*/ 414 w 1749"/>
              <a:gd name="T43" fmla="*/ 573 h 2611"/>
              <a:gd name="T44" fmla="*/ 583 w 1749"/>
              <a:gd name="T45" fmla="*/ 767 h 2611"/>
              <a:gd name="T46" fmla="*/ 616 w 1749"/>
              <a:gd name="T47" fmla="*/ 735 h 2611"/>
              <a:gd name="T48" fmla="*/ 587 w 1749"/>
              <a:gd name="T49" fmla="*/ 700 h 2611"/>
              <a:gd name="T50" fmla="*/ 621 w 1749"/>
              <a:gd name="T51" fmla="*/ 676 h 2611"/>
              <a:gd name="T52" fmla="*/ 670 w 1749"/>
              <a:gd name="T53" fmla="*/ 722 h 2611"/>
              <a:gd name="T54" fmla="*/ 706 w 1749"/>
              <a:gd name="T55" fmla="*/ 685 h 2611"/>
              <a:gd name="T56" fmla="*/ 332 w 1749"/>
              <a:gd name="T57" fmla="*/ 255 h 2611"/>
              <a:gd name="T58" fmla="*/ 432 w 1749"/>
              <a:gd name="T59" fmla="*/ 303 h 2611"/>
              <a:gd name="T60" fmla="*/ 804 w 1749"/>
              <a:gd name="T61" fmla="*/ 604 h 2611"/>
              <a:gd name="T62" fmla="*/ 1027 w 1749"/>
              <a:gd name="T63" fmla="*/ 863 h 2611"/>
              <a:gd name="T64" fmla="*/ 1260 w 1749"/>
              <a:gd name="T65" fmla="*/ 1232 h 2611"/>
              <a:gd name="T66" fmla="*/ 1412 w 1749"/>
              <a:gd name="T67" fmla="*/ 1578 h 2611"/>
              <a:gd name="T68" fmla="*/ 1524 w 1749"/>
              <a:gd name="T69" fmla="*/ 2015 h 2611"/>
              <a:gd name="T70" fmla="*/ 1561 w 1749"/>
              <a:gd name="T71" fmla="*/ 2391 h 2611"/>
              <a:gd name="T72" fmla="*/ 1554 w 1749"/>
              <a:gd name="T73" fmla="*/ 2536 h 2611"/>
              <a:gd name="T74" fmla="*/ 1559 w 1749"/>
              <a:gd name="T75" fmla="*/ 2584 h 2611"/>
              <a:gd name="T76" fmla="*/ 1593 w 1749"/>
              <a:gd name="T77" fmla="*/ 2611 h 2611"/>
              <a:gd name="T78" fmla="*/ 1619 w 1749"/>
              <a:gd name="T79" fmla="*/ 2562 h 2611"/>
              <a:gd name="T80" fmla="*/ 1695 w 1749"/>
              <a:gd name="T81" fmla="*/ 2462 h 2611"/>
              <a:gd name="T82" fmla="*/ 1749 w 1749"/>
              <a:gd name="T83" fmla="*/ 2224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9" h="2611">
                <a:moveTo>
                  <a:pt x="1732" y="2015"/>
                </a:moveTo>
                <a:lnTo>
                  <a:pt x="1720" y="1928"/>
                </a:lnTo>
                <a:lnTo>
                  <a:pt x="1685" y="1755"/>
                </a:lnTo>
                <a:lnTo>
                  <a:pt x="1638" y="1585"/>
                </a:lnTo>
                <a:lnTo>
                  <a:pt x="1577" y="1419"/>
                </a:lnTo>
                <a:lnTo>
                  <a:pt x="1542" y="1339"/>
                </a:lnTo>
                <a:lnTo>
                  <a:pt x="1502" y="1253"/>
                </a:lnTo>
                <a:lnTo>
                  <a:pt x="1458" y="1170"/>
                </a:lnTo>
                <a:lnTo>
                  <a:pt x="1436" y="1121"/>
                </a:lnTo>
                <a:lnTo>
                  <a:pt x="1413" y="1073"/>
                </a:lnTo>
                <a:lnTo>
                  <a:pt x="1373" y="997"/>
                </a:lnTo>
                <a:lnTo>
                  <a:pt x="1281" y="842"/>
                </a:lnTo>
                <a:lnTo>
                  <a:pt x="1173" y="691"/>
                </a:lnTo>
                <a:lnTo>
                  <a:pt x="1053" y="551"/>
                </a:lnTo>
                <a:lnTo>
                  <a:pt x="918" y="425"/>
                </a:lnTo>
                <a:lnTo>
                  <a:pt x="808" y="343"/>
                </a:lnTo>
                <a:lnTo>
                  <a:pt x="730" y="297"/>
                </a:lnTo>
                <a:lnTo>
                  <a:pt x="649" y="258"/>
                </a:lnTo>
                <a:lnTo>
                  <a:pt x="566" y="225"/>
                </a:lnTo>
                <a:lnTo>
                  <a:pt x="481" y="201"/>
                </a:lnTo>
                <a:lnTo>
                  <a:pt x="391" y="185"/>
                </a:lnTo>
                <a:lnTo>
                  <a:pt x="346" y="181"/>
                </a:lnTo>
                <a:lnTo>
                  <a:pt x="419" y="180"/>
                </a:lnTo>
                <a:lnTo>
                  <a:pt x="490" y="177"/>
                </a:lnTo>
                <a:lnTo>
                  <a:pt x="708" y="170"/>
                </a:lnTo>
                <a:lnTo>
                  <a:pt x="925" y="159"/>
                </a:lnTo>
                <a:lnTo>
                  <a:pt x="938" y="158"/>
                </a:lnTo>
                <a:lnTo>
                  <a:pt x="953" y="142"/>
                </a:lnTo>
                <a:lnTo>
                  <a:pt x="953" y="122"/>
                </a:lnTo>
                <a:lnTo>
                  <a:pt x="938" y="106"/>
                </a:lnTo>
                <a:lnTo>
                  <a:pt x="925" y="103"/>
                </a:lnTo>
                <a:lnTo>
                  <a:pt x="898" y="101"/>
                </a:lnTo>
                <a:lnTo>
                  <a:pt x="870" y="98"/>
                </a:lnTo>
                <a:lnTo>
                  <a:pt x="865" y="97"/>
                </a:lnTo>
                <a:lnTo>
                  <a:pt x="859" y="97"/>
                </a:lnTo>
                <a:lnTo>
                  <a:pt x="835" y="94"/>
                </a:lnTo>
                <a:lnTo>
                  <a:pt x="811" y="93"/>
                </a:lnTo>
                <a:lnTo>
                  <a:pt x="839" y="91"/>
                </a:lnTo>
                <a:lnTo>
                  <a:pt x="867" y="88"/>
                </a:lnTo>
                <a:lnTo>
                  <a:pt x="879" y="85"/>
                </a:lnTo>
                <a:lnTo>
                  <a:pt x="893" y="70"/>
                </a:lnTo>
                <a:lnTo>
                  <a:pt x="894" y="50"/>
                </a:lnTo>
                <a:lnTo>
                  <a:pt x="884" y="35"/>
                </a:lnTo>
                <a:lnTo>
                  <a:pt x="874" y="31"/>
                </a:lnTo>
                <a:lnTo>
                  <a:pt x="866" y="24"/>
                </a:lnTo>
                <a:lnTo>
                  <a:pt x="854" y="23"/>
                </a:lnTo>
                <a:lnTo>
                  <a:pt x="817" y="22"/>
                </a:lnTo>
                <a:lnTo>
                  <a:pt x="779" y="22"/>
                </a:lnTo>
                <a:lnTo>
                  <a:pt x="608" y="10"/>
                </a:lnTo>
                <a:lnTo>
                  <a:pt x="266" y="0"/>
                </a:lnTo>
                <a:lnTo>
                  <a:pt x="95" y="1"/>
                </a:lnTo>
                <a:lnTo>
                  <a:pt x="80" y="2"/>
                </a:lnTo>
                <a:lnTo>
                  <a:pt x="73" y="10"/>
                </a:lnTo>
                <a:lnTo>
                  <a:pt x="62" y="11"/>
                </a:lnTo>
                <a:lnTo>
                  <a:pt x="47" y="24"/>
                </a:lnTo>
                <a:lnTo>
                  <a:pt x="43" y="33"/>
                </a:lnTo>
                <a:lnTo>
                  <a:pt x="34" y="30"/>
                </a:lnTo>
                <a:lnTo>
                  <a:pt x="16" y="32"/>
                </a:lnTo>
                <a:lnTo>
                  <a:pt x="3" y="44"/>
                </a:lnTo>
                <a:lnTo>
                  <a:pt x="0" y="61"/>
                </a:lnTo>
                <a:lnTo>
                  <a:pt x="5" y="70"/>
                </a:lnTo>
                <a:lnTo>
                  <a:pt x="89" y="184"/>
                </a:lnTo>
                <a:lnTo>
                  <a:pt x="220" y="351"/>
                </a:lnTo>
                <a:lnTo>
                  <a:pt x="314" y="457"/>
                </a:lnTo>
                <a:lnTo>
                  <a:pt x="362" y="508"/>
                </a:lnTo>
                <a:lnTo>
                  <a:pt x="414" y="573"/>
                </a:lnTo>
                <a:lnTo>
                  <a:pt x="520" y="698"/>
                </a:lnTo>
                <a:lnTo>
                  <a:pt x="574" y="759"/>
                </a:lnTo>
                <a:lnTo>
                  <a:pt x="583" y="767"/>
                </a:lnTo>
                <a:lnTo>
                  <a:pt x="601" y="766"/>
                </a:lnTo>
                <a:lnTo>
                  <a:pt x="613" y="753"/>
                </a:lnTo>
                <a:lnTo>
                  <a:pt x="616" y="735"/>
                </a:lnTo>
                <a:lnTo>
                  <a:pt x="609" y="724"/>
                </a:lnTo>
                <a:lnTo>
                  <a:pt x="599" y="713"/>
                </a:lnTo>
                <a:lnTo>
                  <a:pt x="587" y="700"/>
                </a:lnTo>
                <a:lnTo>
                  <a:pt x="599" y="701"/>
                </a:lnTo>
                <a:lnTo>
                  <a:pt x="617" y="688"/>
                </a:lnTo>
                <a:lnTo>
                  <a:pt x="621" y="676"/>
                </a:lnTo>
                <a:lnTo>
                  <a:pt x="640" y="696"/>
                </a:lnTo>
                <a:lnTo>
                  <a:pt x="660" y="715"/>
                </a:lnTo>
                <a:lnTo>
                  <a:pt x="670" y="722"/>
                </a:lnTo>
                <a:lnTo>
                  <a:pt x="691" y="720"/>
                </a:lnTo>
                <a:lnTo>
                  <a:pt x="705" y="706"/>
                </a:lnTo>
                <a:lnTo>
                  <a:pt x="706" y="685"/>
                </a:lnTo>
                <a:lnTo>
                  <a:pt x="700" y="675"/>
                </a:lnTo>
                <a:lnTo>
                  <a:pt x="516" y="465"/>
                </a:lnTo>
                <a:lnTo>
                  <a:pt x="332" y="255"/>
                </a:lnTo>
                <a:lnTo>
                  <a:pt x="346" y="260"/>
                </a:lnTo>
                <a:lnTo>
                  <a:pt x="360" y="267"/>
                </a:lnTo>
                <a:lnTo>
                  <a:pt x="432" y="303"/>
                </a:lnTo>
                <a:lnTo>
                  <a:pt x="565" y="390"/>
                </a:lnTo>
                <a:lnTo>
                  <a:pt x="688" y="492"/>
                </a:lnTo>
                <a:lnTo>
                  <a:pt x="804" y="604"/>
                </a:lnTo>
                <a:lnTo>
                  <a:pt x="858" y="662"/>
                </a:lnTo>
                <a:lnTo>
                  <a:pt x="916" y="727"/>
                </a:lnTo>
                <a:lnTo>
                  <a:pt x="1027" y="863"/>
                </a:lnTo>
                <a:lnTo>
                  <a:pt x="1128" y="1006"/>
                </a:lnTo>
                <a:lnTo>
                  <a:pt x="1220" y="1156"/>
                </a:lnTo>
                <a:lnTo>
                  <a:pt x="1260" y="1232"/>
                </a:lnTo>
                <a:lnTo>
                  <a:pt x="1295" y="1300"/>
                </a:lnTo>
                <a:lnTo>
                  <a:pt x="1357" y="1438"/>
                </a:lnTo>
                <a:lnTo>
                  <a:pt x="1412" y="1578"/>
                </a:lnTo>
                <a:lnTo>
                  <a:pt x="1457" y="1722"/>
                </a:lnTo>
                <a:lnTo>
                  <a:pt x="1494" y="1869"/>
                </a:lnTo>
                <a:lnTo>
                  <a:pt x="1524" y="2015"/>
                </a:lnTo>
                <a:lnTo>
                  <a:pt x="1545" y="2166"/>
                </a:lnTo>
                <a:lnTo>
                  <a:pt x="1558" y="2315"/>
                </a:lnTo>
                <a:lnTo>
                  <a:pt x="1561" y="2391"/>
                </a:lnTo>
                <a:lnTo>
                  <a:pt x="1558" y="2459"/>
                </a:lnTo>
                <a:lnTo>
                  <a:pt x="1553" y="2526"/>
                </a:lnTo>
                <a:lnTo>
                  <a:pt x="1554" y="2536"/>
                </a:lnTo>
                <a:lnTo>
                  <a:pt x="1561" y="2544"/>
                </a:lnTo>
                <a:lnTo>
                  <a:pt x="1559" y="2565"/>
                </a:lnTo>
                <a:lnTo>
                  <a:pt x="1559" y="2584"/>
                </a:lnTo>
                <a:lnTo>
                  <a:pt x="1561" y="2596"/>
                </a:lnTo>
                <a:lnTo>
                  <a:pt x="1574" y="2609"/>
                </a:lnTo>
                <a:lnTo>
                  <a:pt x="1593" y="2611"/>
                </a:lnTo>
                <a:lnTo>
                  <a:pt x="1610" y="2602"/>
                </a:lnTo>
                <a:lnTo>
                  <a:pt x="1614" y="2592"/>
                </a:lnTo>
                <a:lnTo>
                  <a:pt x="1619" y="2562"/>
                </a:lnTo>
                <a:lnTo>
                  <a:pt x="1624" y="2534"/>
                </a:lnTo>
                <a:lnTo>
                  <a:pt x="1653" y="2513"/>
                </a:lnTo>
                <a:lnTo>
                  <a:pt x="1695" y="2462"/>
                </a:lnTo>
                <a:lnTo>
                  <a:pt x="1724" y="2402"/>
                </a:lnTo>
                <a:lnTo>
                  <a:pt x="1741" y="2333"/>
                </a:lnTo>
                <a:lnTo>
                  <a:pt x="1749" y="2224"/>
                </a:lnTo>
                <a:lnTo>
                  <a:pt x="1739" y="2079"/>
                </a:lnTo>
                <a:lnTo>
                  <a:pt x="1732" y="2015"/>
                </a:lnTo>
              </a:path>
            </a:pathLst>
          </a:custGeom>
          <a:ln/>
        </p:spPr>
        <p:style>
          <a:lnRef idx="3">
            <a:schemeClr val="accent3"/>
          </a:lnRef>
          <a:fillRef idx="0">
            <a:schemeClr val="accent3"/>
          </a:fillRef>
          <a:effectRef idx="2">
            <a:schemeClr val="accent3"/>
          </a:effectRef>
          <a:fontRef idx="minor">
            <a:schemeClr val="tx1"/>
          </a:fontRef>
        </p:style>
        <p:txBody>
          <a:bodyPr vert="horz" wrap="square" lIns="51435" tIns="25718" rIns="51435" bIns="25718" numCol="1" anchor="t" anchorCtr="0" compatLnSpc="1">
            <a:prstTxWarp prst="textNoShape">
              <a:avLst/>
            </a:prstTxWarp>
          </a:bodyPr>
          <a:lstStyle/>
          <a:p>
            <a:endParaRPr lang="en-US" sz="1000">
              <a:latin typeface="Gotham Rounded Book" pitchFamily="50" charset="0"/>
            </a:endParaRPr>
          </a:p>
        </p:txBody>
      </p:sp>
      <p:sp>
        <p:nvSpPr>
          <p:cNvPr id="21" name="Espace réservé du contenu 2"/>
          <p:cNvSpPr txBox="1">
            <a:spLocks/>
          </p:cNvSpPr>
          <p:nvPr/>
        </p:nvSpPr>
        <p:spPr>
          <a:xfrm>
            <a:off x="334401" y="4138572"/>
            <a:ext cx="1925924" cy="860434"/>
          </a:xfrm>
          <a:prstGeom prst="rect">
            <a:avLst/>
          </a:prstGeom>
        </p:spPr>
        <p:style>
          <a:lnRef idx="2">
            <a:schemeClr val="accent5"/>
          </a:lnRef>
          <a:fillRef idx="1">
            <a:schemeClr val="lt1"/>
          </a:fillRef>
          <a:effectRef idx="0">
            <a:schemeClr val="accent5"/>
          </a:effectRef>
          <a:fontRef idx="minor">
            <a:schemeClr val="dk1"/>
          </a:fontRef>
        </p:style>
        <p:txBody>
          <a:bodyPr/>
          <a:lstStyle>
            <a:lvl1pPr marL="342900" indent="-34290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mn-cs"/>
              </a:defRPr>
            </a:lvl2pPr>
            <a:lvl3pPr marL="1143000" indent="-22860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mn-cs"/>
              </a:defRPr>
            </a:lvl3pPr>
            <a:lvl4pPr marL="1600200" indent="-22860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mn-cs"/>
              </a:defRPr>
            </a:lvl4pPr>
            <a:lvl5pPr marL="2057400" indent="-22860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600"/>
              </a:spcAft>
              <a:buFont typeface="Arial" charset="0"/>
              <a:buNone/>
              <a:tabLst>
                <a:tab pos="360363" algn="l"/>
              </a:tabLst>
            </a:pPr>
            <a:r>
              <a:rPr lang="fr-FR" sz="1000" dirty="0">
                <a:solidFill>
                  <a:srgbClr val="00587C"/>
                </a:solidFill>
                <a:latin typeface="Gotham Rounded Book" pitchFamily="50" charset="0"/>
                <a:sym typeface="Wingdings"/>
              </a:rPr>
              <a:t>Mettez-vous en réseau, munissez-vous des codes et cliquez sur le carré dans la compétence souhaitée pour voir les vidéos. </a:t>
            </a:r>
            <a:endParaRPr lang="fr-FR" sz="1000" dirty="0">
              <a:solidFill>
                <a:srgbClr val="00587C"/>
              </a:solidFill>
              <a:latin typeface="Gotham Rounded Book" pitchFamily="50" charset="0"/>
            </a:endParaRPr>
          </a:p>
        </p:txBody>
      </p:sp>
      <p:sp>
        <p:nvSpPr>
          <p:cNvPr id="22" name="Flèche droite 21"/>
          <p:cNvSpPr/>
          <p:nvPr/>
        </p:nvSpPr>
        <p:spPr>
          <a:xfrm rot="20484424">
            <a:off x="2425372" y="4349387"/>
            <a:ext cx="792000" cy="180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p>
        </p:txBody>
      </p:sp>
      <p:sp>
        <p:nvSpPr>
          <p:cNvPr id="23" name="Flèche droite 22"/>
          <p:cNvSpPr/>
          <p:nvPr/>
        </p:nvSpPr>
        <p:spPr>
          <a:xfrm rot="16557713">
            <a:off x="1228847" y="3482944"/>
            <a:ext cx="792000" cy="180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p>
        </p:txBody>
      </p:sp>
      <p:sp>
        <p:nvSpPr>
          <p:cNvPr id="24" name="Flèche droite 23"/>
          <p:cNvSpPr/>
          <p:nvPr/>
        </p:nvSpPr>
        <p:spPr>
          <a:xfrm rot="18730566">
            <a:off x="2118370" y="3694676"/>
            <a:ext cx="792000" cy="180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00"/>
          </a:p>
        </p:txBody>
      </p:sp>
      <p:pic>
        <p:nvPicPr>
          <p:cNvPr id="25" name="Imag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35816" y="1678156"/>
            <a:ext cx="2837975" cy="1595046"/>
          </a:xfrm>
          <a:prstGeom prst="rect">
            <a:avLst/>
          </a:prstGeom>
        </p:spPr>
      </p:pic>
      <p:sp>
        <p:nvSpPr>
          <p:cNvPr id="2" name="Rectangle 1">
            <a:hlinkClick r:id="rId2"/>
          </p:cNvPr>
          <p:cNvSpPr/>
          <p:nvPr/>
        </p:nvSpPr>
        <p:spPr>
          <a:xfrm>
            <a:off x="1024735" y="1889737"/>
            <a:ext cx="155945" cy="1346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6" name="Rectangle 25">
            <a:hlinkClick r:id="rId3"/>
          </p:cNvPr>
          <p:cNvSpPr/>
          <p:nvPr/>
        </p:nvSpPr>
        <p:spPr>
          <a:xfrm>
            <a:off x="1932195" y="2408339"/>
            <a:ext cx="155945" cy="13467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27" name="Rectangle 26">
            <a:hlinkClick r:id="rId4"/>
          </p:cNvPr>
          <p:cNvSpPr/>
          <p:nvPr/>
        </p:nvSpPr>
        <p:spPr>
          <a:xfrm>
            <a:off x="2814840" y="3065462"/>
            <a:ext cx="155945" cy="13467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28" name="Rectangle 27">
            <a:hlinkClick r:id="rId5"/>
          </p:cNvPr>
          <p:cNvSpPr/>
          <p:nvPr/>
        </p:nvSpPr>
        <p:spPr>
          <a:xfrm>
            <a:off x="4830679" y="4216797"/>
            <a:ext cx="155945" cy="1346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9" name="Rectangle 28">
            <a:hlinkClick r:id="rId7"/>
          </p:cNvPr>
          <p:cNvSpPr/>
          <p:nvPr/>
        </p:nvSpPr>
        <p:spPr>
          <a:xfrm>
            <a:off x="3919345" y="3649997"/>
            <a:ext cx="155945" cy="1346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30" name="Rectangle 29">
            <a:hlinkClick r:id="rId6"/>
          </p:cNvPr>
          <p:cNvSpPr/>
          <p:nvPr/>
        </p:nvSpPr>
        <p:spPr>
          <a:xfrm>
            <a:off x="5929852" y="4695018"/>
            <a:ext cx="155945" cy="134679"/>
          </a:xfrm>
          <a:prstGeom prst="rect">
            <a:avLst/>
          </a:prstGeom>
          <a:solidFill>
            <a:schemeClr val="tx1">
              <a:lumMod val="50000"/>
            </a:schemeClr>
          </a:solidFill>
          <a:ln>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73969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idx="12"/>
          </p:nvPr>
        </p:nvSpPr>
        <p:spPr/>
        <p:txBody>
          <a:bodyPr/>
          <a:lstStyle/>
          <a:p>
            <a:pPr algn="r"/>
            <a:fld id="{00000000-1234-1234-1234-123412341234}" type="slidenum">
              <a:rPr lang="fr-FR" smtClean="0"/>
              <a:pPr algn="r"/>
              <a:t>18</a:t>
            </a:fld>
            <a:endParaRPr lang="fr-FR" dirty="0"/>
          </a:p>
        </p:txBody>
      </p:sp>
      <p:sp>
        <p:nvSpPr>
          <p:cNvPr id="4" name="Titre 1"/>
          <p:cNvSpPr txBox="1">
            <a:spLocks/>
          </p:cNvSpPr>
          <p:nvPr/>
        </p:nvSpPr>
        <p:spPr>
          <a:xfrm>
            <a:off x="323327" y="513089"/>
            <a:ext cx="6172200" cy="33460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all" baseline="0">
                <a:solidFill>
                  <a:srgbClr val="000000"/>
                </a:solidFill>
                <a:latin typeface="Arial Black" panose="020B0A040201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1800" dirty="0">
                <a:solidFill>
                  <a:schemeClr val="accent1"/>
                </a:solidFill>
                <a:latin typeface="Neufreit Black" panose="00000A00000000000000" pitchFamily="50" charset="0"/>
              </a:rPr>
              <a:t>Codes d’accès aux chaînes scolaires</a:t>
            </a:r>
          </a:p>
        </p:txBody>
      </p:sp>
      <p:graphicFrame>
        <p:nvGraphicFramePr>
          <p:cNvPr id="5" name="Tableau 4"/>
          <p:cNvGraphicFramePr>
            <a:graphicFrameLocks noGrp="1"/>
          </p:cNvGraphicFramePr>
          <p:nvPr>
            <p:extLst>
              <p:ext uri="{D42A27DB-BD31-4B8C-83A1-F6EECF244321}">
                <p14:modId xmlns:p14="http://schemas.microsoft.com/office/powerpoint/2010/main" val="2843593660"/>
              </p:ext>
            </p:extLst>
          </p:nvPr>
        </p:nvGraphicFramePr>
        <p:xfrm>
          <a:off x="399527" y="1014998"/>
          <a:ext cx="6096000" cy="2159997"/>
        </p:xfrm>
        <a:graphic>
          <a:graphicData uri="http://schemas.openxmlformats.org/drawingml/2006/table">
            <a:tbl>
              <a:tblPr firstRow="1" bandRow="1">
                <a:tableStyleId>{F2DE63D5-997A-4646-A377-4702673A728D}</a:tableStyleId>
              </a:tblPr>
              <a:tblGrid>
                <a:gridCol w="3048000">
                  <a:extLst>
                    <a:ext uri="{9D8B030D-6E8A-4147-A177-3AD203B41FA5}">
                      <a16:colId xmlns:a16="http://schemas.microsoft.com/office/drawing/2014/main" val="3722226056"/>
                    </a:ext>
                  </a:extLst>
                </a:gridCol>
                <a:gridCol w="3048000">
                  <a:extLst>
                    <a:ext uri="{9D8B030D-6E8A-4147-A177-3AD203B41FA5}">
                      <a16:colId xmlns:a16="http://schemas.microsoft.com/office/drawing/2014/main" val="3183112765"/>
                    </a:ext>
                  </a:extLst>
                </a:gridCol>
              </a:tblGrid>
              <a:tr h="308571">
                <a:tc>
                  <a:txBody>
                    <a:bodyPr/>
                    <a:lstStyle/>
                    <a:p>
                      <a:r>
                        <a:rPr lang="fr-FR" b="0" dirty="0">
                          <a:latin typeface="Neufreit Black" panose="00000A00000000000000" pitchFamily="50" charset="0"/>
                        </a:rPr>
                        <a:t>Compétence</a:t>
                      </a:r>
                      <a:r>
                        <a:rPr lang="fr-FR" b="0" baseline="0" dirty="0">
                          <a:latin typeface="Neufreit Black" panose="00000A00000000000000" pitchFamily="50" charset="0"/>
                        </a:rPr>
                        <a:t> </a:t>
                      </a:r>
                      <a:endParaRPr lang="fr-FR" b="0" dirty="0">
                        <a:latin typeface="Neufreit Black" panose="00000A00000000000000" pitchFamily="50" charset="0"/>
                      </a:endParaRPr>
                    </a:p>
                  </a:txBody>
                  <a:tcPr/>
                </a:tc>
                <a:tc>
                  <a:txBody>
                    <a:bodyPr/>
                    <a:lstStyle/>
                    <a:p>
                      <a:r>
                        <a:rPr lang="fr-FR" b="0" dirty="0">
                          <a:latin typeface="Neufreit Black" panose="00000A00000000000000" pitchFamily="50" charset="0"/>
                        </a:rPr>
                        <a:t>Code </a:t>
                      </a:r>
                    </a:p>
                  </a:txBody>
                  <a:tcPr/>
                </a:tc>
                <a:extLst>
                  <a:ext uri="{0D108BD9-81ED-4DB2-BD59-A6C34878D82A}">
                    <a16:rowId xmlns:a16="http://schemas.microsoft.com/office/drawing/2014/main" val="3292548836"/>
                  </a:ext>
                </a:extLst>
              </a:tr>
              <a:tr h="308571">
                <a:tc>
                  <a:txBody>
                    <a:bodyPr/>
                    <a:lstStyle/>
                    <a:p>
                      <a:r>
                        <a:rPr lang="fr-FR" dirty="0">
                          <a:latin typeface="Neufreit" panose="00000500000000000000" pitchFamily="50" charset="0"/>
                        </a:rPr>
                        <a:t>Découverte du milieu</a:t>
                      </a:r>
                    </a:p>
                  </a:txBody>
                  <a:tcPr/>
                </a:tc>
                <a:tc>
                  <a:txBody>
                    <a:bodyPr/>
                    <a:lstStyle/>
                    <a:p>
                      <a:r>
                        <a:rPr lang="fr-FR" dirty="0">
                          <a:latin typeface="Neufreit" panose="00000500000000000000" pitchFamily="50" charset="0"/>
                        </a:rPr>
                        <a:t>immersion</a:t>
                      </a:r>
                    </a:p>
                  </a:txBody>
                  <a:tcPr/>
                </a:tc>
                <a:extLst>
                  <a:ext uri="{0D108BD9-81ED-4DB2-BD59-A6C34878D82A}">
                    <a16:rowId xmlns:a16="http://schemas.microsoft.com/office/drawing/2014/main" val="3666387210"/>
                  </a:ext>
                </a:extLst>
              </a:tr>
              <a:tr h="308571">
                <a:tc>
                  <a:txBody>
                    <a:bodyPr/>
                    <a:lstStyle/>
                    <a:p>
                      <a:r>
                        <a:rPr lang="fr-FR" dirty="0">
                          <a:latin typeface="Neufreit" panose="00000500000000000000" pitchFamily="50" charset="0"/>
                        </a:rPr>
                        <a:t>Etat flottant </a:t>
                      </a:r>
                    </a:p>
                  </a:txBody>
                  <a:tcPr/>
                </a:tc>
                <a:tc>
                  <a:txBody>
                    <a:bodyPr/>
                    <a:lstStyle/>
                    <a:p>
                      <a:r>
                        <a:rPr lang="fr-FR" dirty="0">
                          <a:latin typeface="Neufreit" panose="00000500000000000000" pitchFamily="50" charset="0"/>
                        </a:rPr>
                        <a:t>plume</a:t>
                      </a:r>
                    </a:p>
                  </a:txBody>
                  <a:tcPr/>
                </a:tc>
                <a:extLst>
                  <a:ext uri="{0D108BD9-81ED-4DB2-BD59-A6C34878D82A}">
                    <a16:rowId xmlns:a16="http://schemas.microsoft.com/office/drawing/2014/main" val="3223142271"/>
                  </a:ext>
                </a:extLst>
              </a:tr>
              <a:tr h="308571">
                <a:tc>
                  <a:txBody>
                    <a:bodyPr/>
                    <a:lstStyle/>
                    <a:p>
                      <a:r>
                        <a:rPr lang="fr-FR" dirty="0">
                          <a:latin typeface="Neufreit" panose="00000500000000000000" pitchFamily="50" charset="0"/>
                        </a:rPr>
                        <a:t>Corps</a:t>
                      </a:r>
                      <a:r>
                        <a:rPr lang="fr-FR" baseline="0" dirty="0">
                          <a:latin typeface="Neufreit" panose="00000500000000000000" pitchFamily="50" charset="0"/>
                        </a:rPr>
                        <a:t> équilibré</a:t>
                      </a:r>
                      <a:endParaRPr lang="fr-FR" dirty="0">
                        <a:latin typeface="Neufreit" panose="00000500000000000000" pitchFamily="50" charset="0"/>
                      </a:endParaRPr>
                    </a:p>
                  </a:txBody>
                  <a:tcPr/>
                </a:tc>
                <a:tc>
                  <a:txBody>
                    <a:bodyPr/>
                    <a:lstStyle/>
                    <a:p>
                      <a:r>
                        <a:rPr lang="fr-FR" dirty="0" err="1">
                          <a:latin typeface="Neufreit" panose="00000500000000000000" pitchFamily="50" charset="0"/>
                        </a:rPr>
                        <a:t>equilibre</a:t>
                      </a:r>
                      <a:endParaRPr lang="fr-FR" dirty="0">
                        <a:latin typeface="Neufreit" panose="00000500000000000000" pitchFamily="50" charset="0"/>
                      </a:endParaRPr>
                    </a:p>
                  </a:txBody>
                  <a:tcPr/>
                </a:tc>
                <a:extLst>
                  <a:ext uri="{0D108BD9-81ED-4DB2-BD59-A6C34878D82A}">
                    <a16:rowId xmlns:a16="http://schemas.microsoft.com/office/drawing/2014/main" val="3756107453"/>
                  </a:ext>
                </a:extLst>
              </a:tr>
              <a:tr h="308571">
                <a:tc>
                  <a:txBody>
                    <a:bodyPr/>
                    <a:lstStyle/>
                    <a:p>
                      <a:r>
                        <a:rPr lang="fr-FR" dirty="0">
                          <a:latin typeface="Neufreit" panose="00000500000000000000" pitchFamily="50" charset="0"/>
                        </a:rPr>
                        <a:t>Se mouvoir en 3 D</a:t>
                      </a:r>
                    </a:p>
                  </a:txBody>
                  <a:tcPr/>
                </a:tc>
                <a:tc>
                  <a:txBody>
                    <a:bodyPr/>
                    <a:lstStyle/>
                    <a:p>
                      <a:r>
                        <a:rPr lang="fr-FR" dirty="0">
                          <a:latin typeface="Neufreit" panose="00000500000000000000" pitchFamily="50" charset="0"/>
                        </a:rPr>
                        <a:t>espace</a:t>
                      </a:r>
                    </a:p>
                  </a:txBody>
                  <a:tcPr/>
                </a:tc>
                <a:extLst>
                  <a:ext uri="{0D108BD9-81ED-4DB2-BD59-A6C34878D82A}">
                    <a16:rowId xmlns:a16="http://schemas.microsoft.com/office/drawing/2014/main" val="322786937"/>
                  </a:ext>
                </a:extLst>
              </a:tr>
              <a:tr h="308571">
                <a:tc>
                  <a:txBody>
                    <a:bodyPr/>
                    <a:lstStyle/>
                    <a:p>
                      <a:r>
                        <a:rPr lang="fr-FR" dirty="0">
                          <a:latin typeface="Neufreit" panose="00000500000000000000" pitchFamily="50" charset="0"/>
                        </a:rPr>
                        <a:t>Corps</a:t>
                      </a:r>
                      <a:r>
                        <a:rPr lang="fr-FR" baseline="0" dirty="0">
                          <a:latin typeface="Neufreit" panose="00000500000000000000" pitchFamily="50" charset="0"/>
                        </a:rPr>
                        <a:t> projectile</a:t>
                      </a:r>
                      <a:endParaRPr lang="fr-FR" dirty="0">
                        <a:latin typeface="Neufreit" panose="00000500000000000000" pitchFamily="50" charset="0"/>
                      </a:endParaRPr>
                    </a:p>
                  </a:txBody>
                  <a:tcPr/>
                </a:tc>
                <a:tc>
                  <a:txBody>
                    <a:bodyPr/>
                    <a:lstStyle/>
                    <a:p>
                      <a:r>
                        <a:rPr lang="fr-FR" dirty="0">
                          <a:latin typeface="Neufreit" panose="00000500000000000000" pitchFamily="50" charset="0"/>
                        </a:rPr>
                        <a:t>droit</a:t>
                      </a:r>
                    </a:p>
                  </a:txBody>
                  <a:tcPr/>
                </a:tc>
                <a:extLst>
                  <a:ext uri="{0D108BD9-81ED-4DB2-BD59-A6C34878D82A}">
                    <a16:rowId xmlns:a16="http://schemas.microsoft.com/office/drawing/2014/main" val="3171713705"/>
                  </a:ext>
                </a:extLst>
              </a:tr>
              <a:tr h="308571">
                <a:tc>
                  <a:txBody>
                    <a:bodyPr/>
                    <a:lstStyle/>
                    <a:p>
                      <a:r>
                        <a:rPr lang="fr-FR" dirty="0">
                          <a:latin typeface="Neufreit" panose="00000500000000000000" pitchFamily="50" charset="0"/>
                        </a:rPr>
                        <a:t>Optimisation</a:t>
                      </a:r>
                      <a:r>
                        <a:rPr lang="fr-FR" baseline="0" dirty="0">
                          <a:latin typeface="Neufreit" panose="00000500000000000000" pitchFamily="50" charset="0"/>
                        </a:rPr>
                        <a:t> du déplacement</a:t>
                      </a:r>
                      <a:endParaRPr lang="fr-FR" dirty="0">
                        <a:latin typeface="Neufreit" panose="00000500000000000000" pitchFamily="50" charset="0"/>
                      </a:endParaRPr>
                    </a:p>
                  </a:txBody>
                  <a:tcPr/>
                </a:tc>
                <a:tc>
                  <a:txBody>
                    <a:bodyPr/>
                    <a:lstStyle/>
                    <a:p>
                      <a:r>
                        <a:rPr lang="fr-FR" dirty="0">
                          <a:latin typeface="Neufreit" panose="00000500000000000000" pitchFamily="50" charset="0"/>
                        </a:rPr>
                        <a:t>propulsion</a:t>
                      </a:r>
                    </a:p>
                  </a:txBody>
                  <a:tcPr/>
                </a:tc>
                <a:extLst>
                  <a:ext uri="{0D108BD9-81ED-4DB2-BD59-A6C34878D82A}">
                    <a16:rowId xmlns:a16="http://schemas.microsoft.com/office/drawing/2014/main" val="3499928168"/>
                  </a:ext>
                </a:extLst>
              </a:tr>
            </a:tbl>
          </a:graphicData>
        </a:graphic>
      </p:graphicFrame>
    </p:spTree>
    <p:extLst>
      <p:ext uri="{BB962C8B-B14F-4D97-AF65-F5344CB8AC3E}">
        <p14:creationId xmlns:p14="http://schemas.microsoft.com/office/powerpoint/2010/main" val="500849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idx="12"/>
          </p:nvPr>
        </p:nvSpPr>
        <p:spPr/>
        <p:txBody>
          <a:bodyPr/>
          <a:lstStyle/>
          <a:p>
            <a:pPr algn="r"/>
            <a:fld id="{00000000-1234-1234-1234-123412341234}" type="slidenum">
              <a:rPr lang="fr-FR" smtClean="0"/>
              <a:pPr algn="r"/>
              <a:t>19</a:t>
            </a:fld>
            <a:endParaRPr lang="fr-FR" dirty="0"/>
          </a:p>
        </p:txBody>
      </p:sp>
      <p:sp>
        <p:nvSpPr>
          <p:cNvPr id="13" name="Espace réservé du contenu 2"/>
          <p:cNvSpPr txBox="1">
            <a:spLocks/>
          </p:cNvSpPr>
          <p:nvPr/>
        </p:nvSpPr>
        <p:spPr>
          <a:xfrm>
            <a:off x="355741" y="504025"/>
            <a:ext cx="8433839" cy="393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L="76200" marR="0" lvl="0" indent="0" algn="l" rtl="0">
              <a:lnSpc>
                <a:spcPct val="100000"/>
              </a:lnSpc>
              <a:spcBef>
                <a:spcPts val="0"/>
              </a:spcBef>
              <a:spcAft>
                <a:spcPts val="0"/>
              </a:spcAft>
              <a:buClr>
                <a:srgbClr val="000000"/>
              </a:buClr>
              <a:buSzPts val="2400"/>
              <a:buFontTx/>
              <a:buNone/>
              <a:defRPr sz="1400" b="0" i="0" u="none" strike="noStrike" cap="none" baseline="0">
                <a:solidFill>
                  <a:schemeClr val="tx1"/>
                </a:solidFill>
                <a:latin typeface="Arial" panose="020B0604020202020204" pitchFamily="34" charset="0"/>
                <a:ea typeface="Arial"/>
                <a:cs typeface="Arial"/>
                <a:sym typeface="Arial"/>
              </a:defRPr>
            </a:lvl1pPr>
            <a:lvl2pPr marL="914400" marR="0" lvl="1" indent="-381000" algn="l" rtl="0">
              <a:lnSpc>
                <a:spcPct val="100000"/>
              </a:lnSpc>
              <a:spcBef>
                <a:spcPts val="800"/>
              </a:spcBef>
              <a:spcAft>
                <a:spcPts val="0"/>
              </a:spcAft>
              <a:buClr>
                <a:schemeClr val="tx1"/>
              </a:buClr>
              <a:buSzPts val="2400"/>
              <a:buFont typeface="Arial" panose="020B0604020202020204" pitchFamily="34" charset="0"/>
              <a:buChar char="○"/>
              <a:defRPr lang="fr-FR" sz="1400" b="0" i="0" u="none" strike="noStrike" cap="none">
                <a:solidFill>
                  <a:schemeClr val="tx1"/>
                </a:solidFill>
                <a:latin typeface="Arial"/>
                <a:ea typeface="Arial"/>
                <a:cs typeface="Arial"/>
                <a:sym typeface="Arial"/>
              </a:defRPr>
            </a:lvl2pPr>
            <a:lvl3pPr marL="1371600" marR="0" lvl="2" indent="-381000" algn="l" rtl="0">
              <a:lnSpc>
                <a:spcPct val="100000"/>
              </a:lnSpc>
              <a:spcBef>
                <a:spcPts val="800"/>
              </a:spcBef>
              <a:spcAft>
                <a:spcPts val="0"/>
              </a:spcAft>
              <a:buClr>
                <a:srgbClr val="000000"/>
              </a:buClr>
              <a:buSzPts val="2400"/>
              <a:buFont typeface="Arial" panose="020B0604020202020204" pitchFamily="34" charset="0"/>
              <a:buChar char="■"/>
              <a:defRPr sz="1400" b="0" i="0" u="none" strike="noStrike" cap="none">
                <a:solidFill>
                  <a:schemeClr val="tx1"/>
                </a:solidFill>
                <a:latin typeface="Arial"/>
                <a:ea typeface="Arial"/>
                <a:cs typeface="Arial"/>
                <a:sym typeface="Arial"/>
              </a:defRPr>
            </a:lvl3pPr>
            <a:lvl4pPr marL="1828800" marR="0" lvl="3" indent="-381000" algn="l" rtl="0">
              <a:lnSpc>
                <a:spcPct val="100000"/>
              </a:lnSpc>
              <a:spcBef>
                <a:spcPts val="800"/>
              </a:spcBef>
              <a:spcAft>
                <a:spcPts val="0"/>
              </a:spcAft>
              <a:buClr>
                <a:srgbClr val="000000"/>
              </a:buClr>
              <a:buSzPts val="2400"/>
              <a:buFont typeface="Arial" panose="020B0604020202020204" pitchFamily="34" charset="0"/>
              <a:buChar char="●"/>
              <a:defRPr sz="1400" b="0" i="0" u="none" strike="noStrike" cap="none">
                <a:solidFill>
                  <a:schemeClr val="tx1"/>
                </a:solidFill>
                <a:latin typeface="Arial"/>
                <a:ea typeface="Arial"/>
                <a:cs typeface="Arial"/>
                <a:sym typeface="Arial"/>
              </a:defRPr>
            </a:lvl4pPr>
            <a:lvl5pPr marL="2286000" marR="0" lvl="4" indent="-381000" algn="l" rtl="0">
              <a:lnSpc>
                <a:spcPct val="100000"/>
              </a:lnSpc>
              <a:spcBef>
                <a:spcPts val="800"/>
              </a:spcBef>
              <a:spcAft>
                <a:spcPts val="0"/>
              </a:spcAft>
              <a:buClr>
                <a:srgbClr val="000000"/>
              </a:buClr>
              <a:buSzPts val="2400"/>
              <a:buFont typeface="Arial" panose="020B0604020202020204" pitchFamily="34" charset="0"/>
              <a:buChar char="○"/>
              <a:defRPr sz="1400" b="0" i="0" u="none" strike="noStrike" cap="none">
                <a:solidFill>
                  <a:schemeClr val="tx1"/>
                </a:solidFill>
                <a:latin typeface="Arial"/>
                <a:ea typeface="Arial"/>
                <a:cs typeface="Arial"/>
                <a:sym typeface="Arial"/>
              </a:defRPr>
            </a:lvl5pPr>
            <a:lvl6pPr marL="2743200" marR="0" lvl="5" indent="-381000" algn="l" rtl="0">
              <a:lnSpc>
                <a:spcPct val="100000"/>
              </a:lnSpc>
              <a:spcBef>
                <a:spcPts val="80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6pPr>
            <a:lvl7pPr marL="3200400" marR="0" lvl="6" indent="-381000" algn="l" rtl="0">
              <a:lnSpc>
                <a:spcPct val="100000"/>
              </a:lnSpc>
              <a:spcBef>
                <a:spcPts val="80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7pPr>
            <a:lvl8pPr marL="3657600" marR="0" lvl="7" indent="-381000" algn="l" rtl="0">
              <a:lnSpc>
                <a:spcPct val="100000"/>
              </a:lnSpc>
              <a:spcBef>
                <a:spcPts val="80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8pPr>
            <a:lvl9pPr marL="4114800" marR="0" lvl="8" indent="-381000" algn="l" rtl="0">
              <a:lnSpc>
                <a:spcPct val="100000"/>
              </a:lnSpc>
              <a:spcBef>
                <a:spcPts val="800"/>
              </a:spcBef>
              <a:spcAft>
                <a:spcPts val="800"/>
              </a:spcAft>
              <a:buClr>
                <a:srgbClr val="000000"/>
              </a:buClr>
              <a:buSzPts val="2400"/>
              <a:buFont typeface="Arial"/>
              <a:buChar char="■"/>
              <a:defRPr sz="1400" b="0" i="0" u="none" strike="noStrike" cap="none">
                <a:solidFill>
                  <a:srgbClr val="000000"/>
                </a:solidFill>
                <a:latin typeface="Arial"/>
                <a:ea typeface="Arial"/>
                <a:cs typeface="Arial"/>
                <a:sym typeface="Arial"/>
              </a:defRPr>
            </a:lvl9pPr>
          </a:lstStyle>
          <a:p>
            <a:pPr marL="144000" lvl="1" indent="0">
              <a:spcBef>
                <a:spcPts val="600"/>
              </a:spcBef>
              <a:buNone/>
            </a:pPr>
            <a:r>
              <a:rPr lang="fr-FR" sz="1800" dirty="0">
                <a:solidFill>
                  <a:schemeClr val="accent1"/>
                </a:solidFill>
                <a:latin typeface="Neufreit Black" panose="00000A00000000000000" pitchFamily="50" charset="0"/>
                <a:cs typeface="Calibri" panose="020F0502020204030204" pitchFamily="34" charset="0"/>
              </a:rPr>
              <a:t>AMENAGEMENTS</a:t>
            </a:r>
            <a:r>
              <a:rPr lang="fr-FR" sz="1800" dirty="0">
                <a:solidFill>
                  <a:schemeClr val="accent1"/>
                </a:solidFill>
                <a:latin typeface="Neufreit" panose="00000500000000000000" pitchFamily="50" charset="0"/>
                <a:cs typeface="Calibri" panose="020F0502020204030204" pitchFamily="34" charset="0"/>
              </a:rPr>
              <a:t> </a:t>
            </a:r>
            <a:r>
              <a:rPr lang="fr-FR" sz="1800" dirty="0">
                <a:solidFill>
                  <a:schemeClr val="accent1"/>
                </a:solidFill>
                <a:latin typeface="Neufreit Black" panose="00000A00000000000000" pitchFamily="50" charset="0"/>
                <a:cs typeface="Calibri" panose="020F0502020204030204" pitchFamily="34" charset="0"/>
              </a:rPr>
              <a:t>PROPOSES : </a:t>
            </a:r>
          </a:p>
          <a:p>
            <a:pPr marL="144000" algn="just">
              <a:spcBef>
                <a:spcPts val="600"/>
              </a:spcBef>
            </a:pPr>
            <a:endParaRPr lang="fr-FR" sz="1200" dirty="0">
              <a:solidFill>
                <a:srgbClr val="00597C"/>
              </a:solidFill>
              <a:latin typeface="Calibri" panose="020F0502020204030204" pitchFamily="34" charset="0"/>
              <a:cs typeface="Calibri" panose="020F0502020204030204" pitchFamily="34" charset="0"/>
            </a:endParaRPr>
          </a:p>
          <a:p>
            <a:pPr marL="144000" algn="just">
              <a:spcBef>
                <a:spcPts val="600"/>
              </a:spcBef>
            </a:pPr>
            <a:endParaRPr lang="fr-FR" sz="1200" dirty="0">
              <a:solidFill>
                <a:srgbClr val="00597C"/>
              </a:solidFill>
              <a:latin typeface="Calibri" panose="020F0502020204030204" pitchFamily="34" charset="0"/>
              <a:cs typeface="Calibri" panose="020F0502020204030204" pitchFamily="34" charset="0"/>
            </a:endParaRPr>
          </a:p>
          <a:p>
            <a:pPr marL="144000" algn="just">
              <a:spcBef>
                <a:spcPts val="600"/>
              </a:spcBef>
            </a:pPr>
            <a:endParaRPr lang="fr-FR" sz="1200" dirty="0">
              <a:solidFill>
                <a:srgbClr val="00597C"/>
              </a:solidFill>
              <a:latin typeface="Calibri" panose="020F0502020204030204" pitchFamily="34" charset="0"/>
              <a:cs typeface="Calibri" panose="020F0502020204030204" pitchFamily="34" charset="0"/>
            </a:endParaRPr>
          </a:p>
          <a:p>
            <a:pPr marL="144000">
              <a:spcBef>
                <a:spcPts val="600"/>
              </a:spcBef>
            </a:pPr>
            <a:endParaRPr lang="fr-FR" sz="1200" dirty="0">
              <a:solidFill>
                <a:srgbClr val="00597C"/>
              </a:solidFill>
              <a:latin typeface="Calibri" panose="020F0502020204030204" pitchFamily="34" charset="0"/>
              <a:cs typeface="Calibri" panose="020F0502020204030204" pitchFamily="34" charset="0"/>
            </a:endParaRPr>
          </a:p>
        </p:txBody>
      </p:sp>
      <p:pic>
        <p:nvPicPr>
          <p:cNvPr id="6" name="Image 5">
            <a:extLst>
              <a:ext uri="{FF2B5EF4-FFF2-40B4-BE49-F238E27FC236}">
                <a16:creationId xmlns:a16="http://schemas.microsoft.com/office/drawing/2014/main" id="{1F47471B-627A-4B7B-8A1F-8BFB41CFFE36}"/>
              </a:ext>
            </a:extLst>
          </p:cNvPr>
          <p:cNvPicPr>
            <a:picLocks noChangeAspect="1"/>
          </p:cNvPicPr>
          <p:nvPr/>
        </p:nvPicPr>
        <p:blipFill>
          <a:blip r:embed="rId2"/>
          <a:stretch>
            <a:fillRect/>
          </a:stretch>
        </p:blipFill>
        <p:spPr>
          <a:xfrm>
            <a:off x="84390" y="1095768"/>
            <a:ext cx="4412039" cy="3121051"/>
          </a:xfrm>
          <a:prstGeom prst="rect">
            <a:avLst/>
          </a:prstGeom>
        </p:spPr>
      </p:pic>
      <p:pic>
        <p:nvPicPr>
          <p:cNvPr id="5" name="Image 4">
            <a:extLst>
              <a:ext uri="{FF2B5EF4-FFF2-40B4-BE49-F238E27FC236}">
                <a16:creationId xmlns:a16="http://schemas.microsoft.com/office/drawing/2014/main" id="{E068B0E3-66AC-4D3E-AB04-7972A65FF124}"/>
              </a:ext>
            </a:extLst>
          </p:cNvPr>
          <p:cNvPicPr>
            <a:picLocks noChangeAspect="1"/>
          </p:cNvPicPr>
          <p:nvPr/>
        </p:nvPicPr>
        <p:blipFill>
          <a:blip r:embed="rId3"/>
          <a:stretch>
            <a:fillRect/>
          </a:stretch>
        </p:blipFill>
        <p:spPr>
          <a:xfrm>
            <a:off x="4572000" y="1095768"/>
            <a:ext cx="4217580" cy="3121051"/>
          </a:xfrm>
          <a:prstGeom prst="rect">
            <a:avLst/>
          </a:prstGeom>
        </p:spPr>
      </p:pic>
    </p:spTree>
    <p:extLst>
      <p:ext uri="{BB962C8B-B14F-4D97-AF65-F5344CB8AC3E}">
        <p14:creationId xmlns:p14="http://schemas.microsoft.com/office/powerpoint/2010/main" val="1373769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6709F9A-92FB-4746-B939-0ABB708CE715}"/>
              </a:ext>
            </a:extLst>
          </p:cNvPr>
          <p:cNvSpPr>
            <a:spLocks noGrp="1"/>
          </p:cNvSpPr>
          <p:nvPr>
            <p:ph type="sldNum" idx="12"/>
          </p:nvPr>
        </p:nvSpPr>
        <p:spPr/>
        <p:txBody>
          <a:bodyPr/>
          <a:lstStyle/>
          <a:p>
            <a:pPr algn="r"/>
            <a:fld id="{00000000-1234-1234-1234-123412341234}" type="slidenum">
              <a:rPr lang="fr-FR" smtClean="0"/>
              <a:pPr algn="r"/>
              <a:t>2</a:t>
            </a:fld>
            <a:endParaRPr lang="fr-FR" dirty="0"/>
          </a:p>
        </p:txBody>
      </p:sp>
      <p:sp>
        <p:nvSpPr>
          <p:cNvPr id="4" name="Titre 1"/>
          <p:cNvSpPr txBox="1">
            <a:spLocks/>
          </p:cNvSpPr>
          <p:nvPr/>
        </p:nvSpPr>
        <p:spPr>
          <a:xfrm>
            <a:off x="463401" y="480925"/>
            <a:ext cx="2804337" cy="36968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all" baseline="0">
                <a:solidFill>
                  <a:srgbClr val="000000"/>
                </a:solidFill>
                <a:latin typeface="Arial Black" panose="020B0A040201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1800">
                <a:solidFill>
                  <a:schemeClr val="accent1"/>
                </a:solidFill>
                <a:latin typeface="Neufreit Black" panose="00000A00000000000000" pitchFamily="50" charset="0"/>
              </a:rPr>
              <a:t>SOMMAIRE</a:t>
            </a:r>
            <a:endParaRPr lang="fr-FR" sz="1800" dirty="0">
              <a:solidFill>
                <a:schemeClr val="accent1"/>
              </a:solidFill>
              <a:latin typeface="Neufreit Black" panose="00000A00000000000000" pitchFamily="50" charset="0"/>
            </a:endParaRPr>
          </a:p>
        </p:txBody>
      </p:sp>
      <p:sp>
        <p:nvSpPr>
          <p:cNvPr id="5" name="Espace réservé du contenu 2"/>
          <p:cNvSpPr txBox="1">
            <a:spLocks/>
          </p:cNvSpPr>
          <p:nvPr/>
        </p:nvSpPr>
        <p:spPr>
          <a:xfrm>
            <a:off x="463401" y="850605"/>
            <a:ext cx="6172200" cy="1495646"/>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L="76200" marR="0" lvl="0" indent="0" algn="l" rtl="0">
              <a:lnSpc>
                <a:spcPct val="100000"/>
              </a:lnSpc>
              <a:spcBef>
                <a:spcPts val="0"/>
              </a:spcBef>
              <a:spcAft>
                <a:spcPts val="0"/>
              </a:spcAft>
              <a:buClr>
                <a:srgbClr val="000000"/>
              </a:buClr>
              <a:buSzPts val="2400"/>
              <a:buFontTx/>
              <a:buNone/>
              <a:defRPr sz="1400" b="0" i="0" u="none" strike="noStrike" cap="none" baseline="0">
                <a:solidFill>
                  <a:schemeClr val="tx1"/>
                </a:solidFill>
                <a:latin typeface="Arial" panose="020B0604020202020204" pitchFamily="34" charset="0"/>
                <a:ea typeface="Arial"/>
                <a:cs typeface="Arial"/>
                <a:sym typeface="Arial"/>
              </a:defRPr>
            </a:lvl1pPr>
            <a:lvl2pPr marL="914400" marR="0" lvl="1" indent="-381000" algn="l" rtl="0">
              <a:lnSpc>
                <a:spcPct val="100000"/>
              </a:lnSpc>
              <a:spcBef>
                <a:spcPts val="800"/>
              </a:spcBef>
              <a:spcAft>
                <a:spcPts val="0"/>
              </a:spcAft>
              <a:buClr>
                <a:schemeClr val="tx1"/>
              </a:buClr>
              <a:buSzPts val="2400"/>
              <a:buFont typeface="Arial" panose="020B0604020202020204" pitchFamily="34" charset="0"/>
              <a:buChar char="○"/>
              <a:defRPr lang="fr-FR" sz="1400" b="0" i="0" u="none" strike="noStrike" cap="none">
                <a:solidFill>
                  <a:schemeClr val="tx1"/>
                </a:solidFill>
                <a:latin typeface="Arial"/>
                <a:ea typeface="Arial"/>
                <a:cs typeface="Arial"/>
                <a:sym typeface="Arial"/>
              </a:defRPr>
            </a:lvl2pPr>
            <a:lvl3pPr marL="1371600" marR="0" lvl="2" indent="-381000" algn="l" rtl="0">
              <a:lnSpc>
                <a:spcPct val="100000"/>
              </a:lnSpc>
              <a:spcBef>
                <a:spcPts val="800"/>
              </a:spcBef>
              <a:spcAft>
                <a:spcPts val="0"/>
              </a:spcAft>
              <a:buClr>
                <a:srgbClr val="000000"/>
              </a:buClr>
              <a:buSzPts val="2400"/>
              <a:buFont typeface="Arial" panose="020B0604020202020204" pitchFamily="34" charset="0"/>
              <a:buChar char="■"/>
              <a:defRPr sz="1400" b="0" i="0" u="none" strike="noStrike" cap="none">
                <a:solidFill>
                  <a:schemeClr val="tx1"/>
                </a:solidFill>
                <a:latin typeface="Arial"/>
                <a:ea typeface="Arial"/>
                <a:cs typeface="Arial"/>
                <a:sym typeface="Arial"/>
              </a:defRPr>
            </a:lvl3pPr>
            <a:lvl4pPr marL="1828800" marR="0" lvl="3" indent="-381000" algn="l" rtl="0">
              <a:lnSpc>
                <a:spcPct val="100000"/>
              </a:lnSpc>
              <a:spcBef>
                <a:spcPts val="800"/>
              </a:spcBef>
              <a:spcAft>
                <a:spcPts val="0"/>
              </a:spcAft>
              <a:buClr>
                <a:srgbClr val="000000"/>
              </a:buClr>
              <a:buSzPts val="2400"/>
              <a:buFont typeface="Arial" panose="020B0604020202020204" pitchFamily="34" charset="0"/>
              <a:buChar char="●"/>
              <a:defRPr sz="1400" b="0" i="0" u="none" strike="noStrike" cap="none">
                <a:solidFill>
                  <a:schemeClr val="tx1"/>
                </a:solidFill>
                <a:latin typeface="Arial"/>
                <a:ea typeface="Arial"/>
                <a:cs typeface="Arial"/>
                <a:sym typeface="Arial"/>
              </a:defRPr>
            </a:lvl4pPr>
            <a:lvl5pPr marL="2286000" marR="0" lvl="4" indent="-381000" algn="l" rtl="0">
              <a:lnSpc>
                <a:spcPct val="100000"/>
              </a:lnSpc>
              <a:spcBef>
                <a:spcPts val="800"/>
              </a:spcBef>
              <a:spcAft>
                <a:spcPts val="0"/>
              </a:spcAft>
              <a:buClr>
                <a:srgbClr val="000000"/>
              </a:buClr>
              <a:buSzPts val="2400"/>
              <a:buFont typeface="Arial" panose="020B0604020202020204" pitchFamily="34" charset="0"/>
              <a:buChar char="○"/>
              <a:defRPr sz="1400" b="0" i="0" u="none" strike="noStrike" cap="none">
                <a:solidFill>
                  <a:schemeClr val="tx1"/>
                </a:solidFill>
                <a:latin typeface="Arial"/>
                <a:ea typeface="Arial"/>
                <a:cs typeface="Arial"/>
                <a:sym typeface="Arial"/>
              </a:defRPr>
            </a:lvl5pPr>
            <a:lvl6pPr marL="2743200" marR="0" lvl="5" indent="-381000" algn="l" rtl="0">
              <a:lnSpc>
                <a:spcPct val="100000"/>
              </a:lnSpc>
              <a:spcBef>
                <a:spcPts val="80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6pPr>
            <a:lvl7pPr marL="3200400" marR="0" lvl="6" indent="-381000" algn="l" rtl="0">
              <a:lnSpc>
                <a:spcPct val="100000"/>
              </a:lnSpc>
              <a:spcBef>
                <a:spcPts val="80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7pPr>
            <a:lvl8pPr marL="3657600" marR="0" lvl="7" indent="-381000" algn="l" rtl="0">
              <a:lnSpc>
                <a:spcPct val="100000"/>
              </a:lnSpc>
              <a:spcBef>
                <a:spcPts val="80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8pPr>
            <a:lvl9pPr marL="4114800" marR="0" lvl="8" indent="-381000" algn="l" rtl="0">
              <a:lnSpc>
                <a:spcPct val="100000"/>
              </a:lnSpc>
              <a:spcBef>
                <a:spcPts val="800"/>
              </a:spcBef>
              <a:spcAft>
                <a:spcPts val="800"/>
              </a:spcAft>
              <a:buClr>
                <a:srgbClr val="000000"/>
              </a:buClr>
              <a:buSzPts val="2400"/>
              <a:buFont typeface="Arial"/>
              <a:buChar char="■"/>
              <a:defRPr sz="1400" b="0" i="0" u="none" strike="noStrike" cap="none">
                <a:solidFill>
                  <a:srgbClr val="000000"/>
                </a:solidFill>
                <a:latin typeface="Arial"/>
                <a:ea typeface="Arial"/>
                <a:cs typeface="Arial"/>
                <a:sym typeface="Arial"/>
              </a:defRPr>
            </a:lvl9pPr>
          </a:lstStyle>
          <a:p>
            <a:pPr>
              <a:spcBef>
                <a:spcPts val="600"/>
              </a:spcBef>
            </a:pPr>
            <a:r>
              <a:rPr lang="fr-FR" dirty="0">
                <a:solidFill>
                  <a:schemeClr val="accent5"/>
                </a:solidFill>
                <a:latin typeface="Neufreit" panose="00000500000000000000" pitchFamily="50" charset="0"/>
              </a:rPr>
              <a:t>- Préambule.</a:t>
            </a:r>
          </a:p>
          <a:p>
            <a:pPr>
              <a:spcBef>
                <a:spcPts val="600"/>
              </a:spcBef>
            </a:pPr>
            <a:r>
              <a:rPr lang="fr-FR" dirty="0">
                <a:solidFill>
                  <a:schemeClr val="accent5"/>
                </a:solidFill>
                <a:latin typeface="Neufreit" panose="00000500000000000000" pitchFamily="50" charset="0"/>
              </a:rPr>
              <a:t>- Organisation de l’accueil et de l’hygiène.</a:t>
            </a:r>
          </a:p>
          <a:p>
            <a:pPr>
              <a:spcBef>
                <a:spcPts val="600"/>
              </a:spcBef>
            </a:pPr>
            <a:r>
              <a:rPr lang="fr-FR" dirty="0">
                <a:solidFill>
                  <a:schemeClr val="accent5"/>
                </a:solidFill>
                <a:latin typeface="Neufreit" panose="00000500000000000000" pitchFamily="50" charset="0"/>
              </a:rPr>
              <a:t>- Organisation de la Sécurité.</a:t>
            </a:r>
          </a:p>
          <a:p>
            <a:pPr>
              <a:spcBef>
                <a:spcPts val="600"/>
              </a:spcBef>
            </a:pPr>
            <a:r>
              <a:rPr lang="fr-FR" dirty="0">
                <a:solidFill>
                  <a:schemeClr val="accent5"/>
                </a:solidFill>
                <a:latin typeface="Neufreit" panose="00000500000000000000" pitchFamily="50" charset="0"/>
              </a:rPr>
              <a:t>- Organisation de la Pédagogie.</a:t>
            </a:r>
          </a:p>
          <a:p>
            <a:pPr>
              <a:spcBef>
                <a:spcPts val="600"/>
              </a:spcBef>
            </a:pPr>
            <a:r>
              <a:rPr lang="fr-FR" dirty="0">
                <a:solidFill>
                  <a:schemeClr val="accent5"/>
                </a:solidFill>
                <a:latin typeface="Neufreit" panose="00000500000000000000" pitchFamily="50" charset="0"/>
              </a:rPr>
              <a:t>- Annexes.</a:t>
            </a:r>
          </a:p>
          <a:p>
            <a:pPr marL="0">
              <a:spcBef>
                <a:spcPts val="600"/>
              </a:spcBef>
            </a:pPr>
            <a:endParaRPr lang="fr-FR" sz="2000" dirty="0">
              <a:solidFill>
                <a:schemeClr val="accent5"/>
              </a:solidFill>
              <a:latin typeface="Neufreit" panose="00000500000000000000" pitchFamily="50" charset="0"/>
            </a:endParaRPr>
          </a:p>
        </p:txBody>
      </p:sp>
      <p:sp>
        <p:nvSpPr>
          <p:cNvPr id="6" name="ZoneTexte 5"/>
          <p:cNvSpPr txBox="1"/>
          <p:nvPr/>
        </p:nvSpPr>
        <p:spPr>
          <a:xfrm>
            <a:off x="463401" y="2429971"/>
            <a:ext cx="8326178" cy="1754326"/>
          </a:xfrm>
          <a:prstGeom prst="rect">
            <a:avLst/>
          </a:prstGeom>
          <a:noFill/>
        </p:spPr>
        <p:txBody>
          <a:bodyPr wrap="square" rtlCol="0">
            <a:spAutoFit/>
          </a:bodyPr>
          <a:lstStyle/>
          <a:p>
            <a:r>
              <a:rPr lang="fr-FR" sz="1200" u="sng" dirty="0">
                <a:solidFill>
                  <a:schemeClr val="tx1"/>
                </a:solidFill>
                <a:latin typeface="Neufreit" panose="00000500000000000000" pitchFamily="50" charset="0"/>
              </a:rPr>
              <a:t>Référents du centre aquatique EUROCEANE :</a:t>
            </a:r>
          </a:p>
          <a:p>
            <a:pPr marL="171450" indent="-171450">
              <a:buFont typeface="Arial" panose="020B0604020202020204" pitchFamily="34" charset="0"/>
              <a:buChar char="•"/>
            </a:pPr>
            <a:r>
              <a:rPr lang="fr-FR" sz="1200" dirty="0">
                <a:solidFill>
                  <a:schemeClr val="tx1"/>
                </a:solidFill>
                <a:latin typeface="Neufreit" panose="00000500000000000000" pitchFamily="50" charset="0"/>
              </a:rPr>
              <a:t>GILBERT Marion - directrice d’établissement</a:t>
            </a:r>
          </a:p>
          <a:p>
            <a:pPr marL="171450" indent="-171450">
              <a:buFont typeface="Arial" panose="020B0604020202020204" pitchFamily="34" charset="0"/>
              <a:buChar char="•"/>
            </a:pPr>
            <a:r>
              <a:rPr lang="fr-FR" sz="1200" dirty="0">
                <a:solidFill>
                  <a:schemeClr val="tx1"/>
                </a:solidFill>
                <a:latin typeface="Neufreit" panose="00000500000000000000" pitchFamily="50" charset="0"/>
              </a:rPr>
              <a:t>SCYLLON Jordany - directeur adjoint</a:t>
            </a:r>
          </a:p>
          <a:p>
            <a:pPr marL="171450" indent="-171450">
              <a:buFont typeface="Arial" panose="020B0604020202020204" pitchFamily="34" charset="0"/>
              <a:buChar char="•"/>
            </a:pPr>
            <a:r>
              <a:rPr lang="fr-FR" sz="1200" dirty="0">
                <a:solidFill>
                  <a:schemeClr val="tx1"/>
                </a:solidFill>
                <a:latin typeface="Neufreit" panose="00000500000000000000" pitchFamily="50" charset="0"/>
              </a:rPr>
              <a:t>LONGUEMARE Sébastien - coordinateur aquatique</a:t>
            </a:r>
          </a:p>
          <a:p>
            <a:endParaRPr lang="fr-FR" sz="1200" u="sng" dirty="0">
              <a:solidFill>
                <a:schemeClr val="tx1"/>
              </a:solidFill>
              <a:latin typeface="Neufreit" panose="00000500000000000000" pitchFamily="50" charset="0"/>
            </a:endParaRPr>
          </a:p>
          <a:p>
            <a:r>
              <a:rPr lang="fr-FR" sz="1200" u="sng" dirty="0">
                <a:solidFill>
                  <a:schemeClr val="tx1"/>
                </a:solidFill>
                <a:latin typeface="Neufreit" panose="00000500000000000000" pitchFamily="50" charset="0"/>
              </a:rPr>
              <a:t>Références :</a:t>
            </a:r>
          </a:p>
          <a:p>
            <a:r>
              <a:rPr lang="fr-FR" sz="1200" dirty="0">
                <a:solidFill>
                  <a:schemeClr val="tx1"/>
                </a:solidFill>
                <a:latin typeface="Neufreit" panose="00000500000000000000" pitchFamily="50" charset="0"/>
              </a:rPr>
              <a:t>B.O n°9 du 3 mars 2022 relatif aux programmes d’enseignement de la natation scolaire.</a:t>
            </a:r>
          </a:p>
          <a:p>
            <a:r>
              <a:rPr lang="fr-FR" sz="1200" dirty="0">
                <a:solidFill>
                  <a:schemeClr val="tx1"/>
                </a:solidFill>
                <a:latin typeface="Neufreit" panose="00000500000000000000" pitchFamily="50" charset="0"/>
              </a:rPr>
              <a:t>Arrêté du 28 février 2022 relatif à l’attestation du Savoir-Nager en Sécurité.</a:t>
            </a:r>
          </a:p>
          <a:p>
            <a:r>
              <a:rPr lang="fr-FR" sz="1200" dirty="0">
                <a:solidFill>
                  <a:schemeClr val="tx1"/>
                </a:solidFill>
                <a:latin typeface="Neufreit" panose="00000500000000000000" pitchFamily="50" charset="0"/>
              </a:rPr>
              <a:t>Décret n°2017-766 du 4 mai 2017 relatif  à l’agrément des intervenants extérieurs .</a:t>
            </a:r>
          </a:p>
        </p:txBody>
      </p:sp>
    </p:spTree>
    <p:extLst>
      <p:ext uri="{BB962C8B-B14F-4D97-AF65-F5344CB8AC3E}">
        <p14:creationId xmlns:p14="http://schemas.microsoft.com/office/powerpoint/2010/main" val="3399184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idx="12"/>
          </p:nvPr>
        </p:nvSpPr>
        <p:spPr/>
        <p:txBody>
          <a:bodyPr/>
          <a:lstStyle/>
          <a:p>
            <a:pPr algn="r"/>
            <a:fld id="{00000000-1234-1234-1234-123412341234}" type="slidenum">
              <a:rPr lang="fr-FR" smtClean="0"/>
              <a:pPr algn="r"/>
              <a:t>20</a:t>
            </a:fld>
            <a:endParaRPr lang="fr-FR" dirty="0"/>
          </a:p>
        </p:txBody>
      </p:sp>
      <p:sp>
        <p:nvSpPr>
          <p:cNvPr id="13" name="Espace réservé du contenu 2"/>
          <p:cNvSpPr txBox="1">
            <a:spLocks/>
          </p:cNvSpPr>
          <p:nvPr/>
        </p:nvSpPr>
        <p:spPr>
          <a:xfrm>
            <a:off x="355741" y="504025"/>
            <a:ext cx="8433839" cy="393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L="76200" marR="0" lvl="0" indent="0" algn="l" rtl="0">
              <a:lnSpc>
                <a:spcPct val="100000"/>
              </a:lnSpc>
              <a:spcBef>
                <a:spcPts val="0"/>
              </a:spcBef>
              <a:spcAft>
                <a:spcPts val="0"/>
              </a:spcAft>
              <a:buClr>
                <a:srgbClr val="000000"/>
              </a:buClr>
              <a:buSzPts val="2400"/>
              <a:buFontTx/>
              <a:buNone/>
              <a:defRPr sz="1400" b="0" i="0" u="none" strike="noStrike" cap="none" baseline="0">
                <a:solidFill>
                  <a:schemeClr val="tx1"/>
                </a:solidFill>
                <a:latin typeface="Arial" panose="020B0604020202020204" pitchFamily="34" charset="0"/>
                <a:ea typeface="Arial"/>
                <a:cs typeface="Arial"/>
                <a:sym typeface="Arial"/>
              </a:defRPr>
            </a:lvl1pPr>
            <a:lvl2pPr marL="914400" marR="0" lvl="1" indent="-381000" algn="l" rtl="0">
              <a:lnSpc>
                <a:spcPct val="100000"/>
              </a:lnSpc>
              <a:spcBef>
                <a:spcPts val="800"/>
              </a:spcBef>
              <a:spcAft>
                <a:spcPts val="0"/>
              </a:spcAft>
              <a:buClr>
                <a:schemeClr val="tx1"/>
              </a:buClr>
              <a:buSzPts val="2400"/>
              <a:buFont typeface="Arial" panose="020B0604020202020204" pitchFamily="34" charset="0"/>
              <a:buChar char="○"/>
              <a:defRPr lang="fr-FR" sz="1400" b="0" i="0" u="none" strike="noStrike" cap="none">
                <a:solidFill>
                  <a:schemeClr val="tx1"/>
                </a:solidFill>
                <a:latin typeface="Arial"/>
                <a:ea typeface="Arial"/>
                <a:cs typeface="Arial"/>
                <a:sym typeface="Arial"/>
              </a:defRPr>
            </a:lvl2pPr>
            <a:lvl3pPr marL="1371600" marR="0" lvl="2" indent="-381000" algn="l" rtl="0">
              <a:lnSpc>
                <a:spcPct val="100000"/>
              </a:lnSpc>
              <a:spcBef>
                <a:spcPts val="800"/>
              </a:spcBef>
              <a:spcAft>
                <a:spcPts val="0"/>
              </a:spcAft>
              <a:buClr>
                <a:srgbClr val="000000"/>
              </a:buClr>
              <a:buSzPts val="2400"/>
              <a:buFont typeface="Arial" panose="020B0604020202020204" pitchFamily="34" charset="0"/>
              <a:buChar char="■"/>
              <a:defRPr sz="1400" b="0" i="0" u="none" strike="noStrike" cap="none">
                <a:solidFill>
                  <a:schemeClr val="tx1"/>
                </a:solidFill>
                <a:latin typeface="Arial"/>
                <a:ea typeface="Arial"/>
                <a:cs typeface="Arial"/>
                <a:sym typeface="Arial"/>
              </a:defRPr>
            </a:lvl3pPr>
            <a:lvl4pPr marL="1828800" marR="0" lvl="3" indent="-381000" algn="l" rtl="0">
              <a:lnSpc>
                <a:spcPct val="100000"/>
              </a:lnSpc>
              <a:spcBef>
                <a:spcPts val="800"/>
              </a:spcBef>
              <a:spcAft>
                <a:spcPts val="0"/>
              </a:spcAft>
              <a:buClr>
                <a:srgbClr val="000000"/>
              </a:buClr>
              <a:buSzPts val="2400"/>
              <a:buFont typeface="Arial" panose="020B0604020202020204" pitchFamily="34" charset="0"/>
              <a:buChar char="●"/>
              <a:defRPr sz="1400" b="0" i="0" u="none" strike="noStrike" cap="none">
                <a:solidFill>
                  <a:schemeClr val="tx1"/>
                </a:solidFill>
                <a:latin typeface="Arial"/>
                <a:ea typeface="Arial"/>
                <a:cs typeface="Arial"/>
                <a:sym typeface="Arial"/>
              </a:defRPr>
            </a:lvl4pPr>
            <a:lvl5pPr marL="2286000" marR="0" lvl="4" indent="-381000" algn="l" rtl="0">
              <a:lnSpc>
                <a:spcPct val="100000"/>
              </a:lnSpc>
              <a:spcBef>
                <a:spcPts val="800"/>
              </a:spcBef>
              <a:spcAft>
                <a:spcPts val="0"/>
              </a:spcAft>
              <a:buClr>
                <a:srgbClr val="000000"/>
              </a:buClr>
              <a:buSzPts val="2400"/>
              <a:buFont typeface="Arial" panose="020B0604020202020204" pitchFamily="34" charset="0"/>
              <a:buChar char="○"/>
              <a:defRPr sz="1400" b="0" i="0" u="none" strike="noStrike" cap="none">
                <a:solidFill>
                  <a:schemeClr val="tx1"/>
                </a:solidFill>
                <a:latin typeface="Arial"/>
                <a:ea typeface="Arial"/>
                <a:cs typeface="Arial"/>
                <a:sym typeface="Arial"/>
              </a:defRPr>
            </a:lvl5pPr>
            <a:lvl6pPr marL="2743200" marR="0" lvl="5" indent="-381000" algn="l" rtl="0">
              <a:lnSpc>
                <a:spcPct val="100000"/>
              </a:lnSpc>
              <a:spcBef>
                <a:spcPts val="80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6pPr>
            <a:lvl7pPr marL="3200400" marR="0" lvl="6" indent="-381000" algn="l" rtl="0">
              <a:lnSpc>
                <a:spcPct val="100000"/>
              </a:lnSpc>
              <a:spcBef>
                <a:spcPts val="80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7pPr>
            <a:lvl8pPr marL="3657600" marR="0" lvl="7" indent="-381000" algn="l" rtl="0">
              <a:lnSpc>
                <a:spcPct val="100000"/>
              </a:lnSpc>
              <a:spcBef>
                <a:spcPts val="80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8pPr>
            <a:lvl9pPr marL="4114800" marR="0" lvl="8" indent="-381000" algn="l" rtl="0">
              <a:lnSpc>
                <a:spcPct val="100000"/>
              </a:lnSpc>
              <a:spcBef>
                <a:spcPts val="800"/>
              </a:spcBef>
              <a:spcAft>
                <a:spcPts val="800"/>
              </a:spcAft>
              <a:buClr>
                <a:srgbClr val="000000"/>
              </a:buClr>
              <a:buSzPts val="2400"/>
              <a:buFont typeface="Arial"/>
              <a:buChar char="■"/>
              <a:defRPr sz="1400" b="0" i="0" u="none" strike="noStrike" cap="none">
                <a:solidFill>
                  <a:srgbClr val="000000"/>
                </a:solidFill>
                <a:latin typeface="Arial"/>
                <a:ea typeface="Arial"/>
                <a:cs typeface="Arial"/>
                <a:sym typeface="Arial"/>
              </a:defRPr>
            </a:lvl9pPr>
          </a:lstStyle>
          <a:p>
            <a:pPr marL="144000" lvl="1" indent="0">
              <a:spcBef>
                <a:spcPts val="600"/>
              </a:spcBef>
              <a:buNone/>
            </a:pPr>
            <a:r>
              <a:rPr lang="fr-FR" sz="1800" dirty="0">
                <a:solidFill>
                  <a:schemeClr val="accent1"/>
                </a:solidFill>
                <a:latin typeface="Neufreit Black" panose="00000A00000000000000" pitchFamily="50" charset="0"/>
                <a:cs typeface="Calibri" panose="020F0502020204030204" pitchFamily="34" charset="0"/>
              </a:rPr>
              <a:t>ROTATIONS DES ATELIERS : </a:t>
            </a:r>
          </a:p>
          <a:p>
            <a:pPr marL="144000" algn="just">
              <a:spcBef>
                <a:spcPts val="600"/>
              </a:spcBef>
            </a:pPr>
            <a:endParaRPr lang="fr-FR" sz="1200" dirty="0">
              <a:solidFill>
                <a:srgbClr val="00597C"/>
              </a:solidFill>
              <a:latin typeface="Calibri" panose="020F0502020204030204" pitchFamily="34" charset="0"/>
              <a:cs typeface="Calibri" panose="020F0502020204030204" pitchFamily="34" charset="0"/>
            </a:endParaRPr>
          </a:p>
          <a:p>
            <a:pPr marL="144000" algn="just">
              <a:spcBef>
                <a:spcPts val="600"/>
              </a:spcBef>
            </a:pPr>
            <a:endParaRPr lang="fr-FR" sz="1200" dirty="0">
              <a:solidFill>
                <a:srgbClr val="00597C"/>
              </a:solidFill>
              <a:latin typeface="Calibri" panose="020F0502020204030204" pitchFamily="34" charset="0"/>
              <a:cs typeface="Calibri" panose="020F0502020204030204" pitchFamily="34" charset="0"/>
            </a:endParaRPr>
          </a:p>
          <a:p>
            <a:pPr marL="144000" algn="just">
              <a:spcBef>
                <a:spcPts val="600"/>
              </a:spcBef>
            </a:pPr>
            <a:endParaRPr lang="fr-FR" sz="1200" dirty="0">
              <a:solidFill>
                <a:srgbClr val="00597C"/>
              </a:solidFill>
              <a:latin typeface="Calibri" panose="020F0502020204030204" pitchFamily="34" charset="0"/>
              <a:cs typeface="Calibri" panose="020F0502020204030204" pitchFamily="34" charset="0"/>
            </a:endParaRPr>
          </a:p>
          <a:p>
            <a:pPr marL="144000">
              <a:spcBef>
                <a:spcPts val="600"/>
              </a:spcBef>
            </a:pPr>
            <a:endParaRPr lang="fr-FR" sz="1200" dirty="0">
              <a:solidFill>
                <a:srgbClr val="00597C"/>
              </a:solidFill>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37FE4764-E7B2-4ADC-BB15-1F4BED268FA3}"/>
              </a:ext>
            </a:extLst>
          </p:cNvPr>
          <p:cNvPicPr>
            <a:picLocks noChangeAspect="1"/>
          </p:cNvPicPr>
          <p:nvPr/>
        </p:nvPicPr>
        <p:blipFill>
          <a:blip r:embed="rId2"/>
          <a:stretch>
            <a:fillRect/>
          </a:stretch>
        </p:blipFill>
        <p:spPr>
          <a:xfrm>
            <a:off x="494605" y="949142"/>
            <a:ext cx="8154790" cy="3997509"/>
          </a:xfrm>
          <a:prstGeom prst="rect">
            <a:avLst/>
          </a:prstGeom>
        </p:spPr>
      </p:pic>
    </p:spTree>
    <p:extLst>
      <p:ext uri="{BB962C8B-B14F-4D97-AF65-F5344CB8AC3E}">
        <p14:creationId xmlns:p14="http://schemas.microsoft.com/office/powerpoint/2010/main" val="3421970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idx="12"/>
          </p:nvPr>
        </p:nvSpPr>
        <p:spPr/>
        <p:txBody>
          <a:bodyPr/>
          <a:lstStyle/>
          <a:p>
            <a:pPr algn="r"/>
            <a:fld id="{00000000-1234-1234-1234-123412341234}" type="slidenum">
              <a:rPr lang="fr-FR" smtClean="0"/>
              <a:pPr algn="r"/>
              <a:t>21</a:t>
            </a:fld>
            <a:endParaRPr lang="fr-FR" dirty="0"/>
          </a:p>
        </p:txBody>
      </p:sp>
      <p:sp>
        <p:nvSpPr>
          <p:cNvPr id="8" name="Title 1">
            <a:extLst>
              <a:ext uri="{FF2B5EF4-FFF2-40B4-BE49-F238E27FC236}">
                <a16:creationId xmlns:a16="http://schemas.microsoft.com/office/drawing/2014/main" id="{6F889279-6D4A-4D2E-8B98-7007A2D7834E}"/>
              </a:ext>
            </a:extLst>
          </p:cNvPr>
          <p:cNvSpPr txBox="1">
            <a:spLocks/>
          </p:cNvSpPr>
          <p:nvPr/>
        </p:nvSpPr>
        <p:spPr>
          <a:xfrm>
            <a:off x="381880" y="459106"/>
            <a:ext cx="8151640" cy="618201"/>
          </a:xfrm>
          <a:prstGeom prst="rect">
            <a:avLst/>
          </a:prstGeom>
        </p:spPr>
        <p:txBody>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fr-FR" sz="1800" dirty="0" err="1">
                <a:solidFill>
                  <a:schemeClr val="accent1"/>
                </a:solidFill>
                <a:latin typeface="Neufreit Black" panose="00000A00000000000000" pitchFamily="50" charset="0"/>
              </a:rPr>
              <a:t>Pass</a:t>
            </a:r>
            <a:r>
              <a:rPr lang="fr-FR" sz="1800" dirty="0">
                <a:solidFill>
                  <a:schemeClr val="accent1"/>
                </a:solidFill>
                <a:latin typeface="Neufreit Black" panose="00000A00000000000000" pitchFamily="50" charset="0"/>
              </a:rPr>
              <a:t> Nautique</a:t>
            </a:r>
          </a:p>
          <a:p>
            <a:pPr>
              <a:spcBef>
                <a:spcPts val="0"/>
              </a:spcBef>
            </a:pPr>
            <a:r>
              <a:rPr lang="fr-FR" sz="1200" dirty="0">
                <a:solidFill>
                  <a:srgbClr val="00597C"/>
                </a:solidFill>
                <a:latin typeface="Neufreit" panose="00000500000000000000" pitchFamily="50" charset="0"/>
              </a:rPr>
              <a:t>(Article A.322-3-2 du Code du Sport) Ministère de l’Education </a:t>
            </a:r>
            <a:r>
              <a:rPr lang="fr-FR" sz="1200" dirty="0" err="1">
                <a:solidFill>
                  <a:srgbClr val="00597C"/>
                </a:solidFill>
                <a:latin typeface="Neufreit" panose="00000500000000000000" pitchFamily="50" charset="0"/>
              </a:rPr>
              <a:t>NationalE</a:t>
            </a:r>
            <a:r>
              <a:rPr lang="fr-FR" sz="1200" dirty="0">
                <a:solidFill>
                  <a:srgbClr val="00597C"/>
                </a:solidFill>
                <a:latin typeface="Neufreit" panose="00000500000000000000" pitchFamily="50" charset="0"/>
              </a:rPr>
              <a:t>, de la jeunesse et des sports</a:t>
            </a:r>
          </a:p>
        </p:txBody>
      </p:sp>
      <p:sp>
        <p:nvSpPr>
          <p:cNvPr id="9" name="Rectangle à coins arrondis 8"/>
          <p:cNvSpPr/>
          <p:nvPr/>
        </p:nvSpPr>
        <p:spPr>
          <a:xfrm>
            <a:off x="1638893" y="3617136"/>
            <a:ext cx="4246927" cy="1384072"/>
          </a:xfrm>
          <a:prstGeom prst="roundRect">
            <a:avLst/>
          </a:prstGeom>
          <a:gradFill flip="none" rotWithShape="1">
            <a:gsLst>
              <a:gs pos="0">
                <a:schemeClr val="accent5">
                  <a:lumMod val="60000"/>
                  <a:lumOff val="40000"/>
                </a:schemeClr>
              </a:gs>
              <a:gs pos="50000">
                <a:schemeClr val="accent5">
                  <a:lumMod val="40000"/>
                  <a:lumOff val="60000"/>
                </a:schemeClr>
              </a:gs>
              <a:gs pos="100000">
                <a:schemeClr val="accent5">
                  <a:lumMod val="20000"/>
                  <a:lumOff val="8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50171" tIns="25085" rIns="50171" bIns="25085" numCol="1" rtlCol="0" anchor="ctr"/>
          <a:lstStyle/>
          <a:p>
            <a:pPr algn="just"/>
            <a:r>
              <a:rPr lang="fr-FR" sz="1050" b="1" u="sng" dirty="0">
                <a:solidFill>
                  <a:schemeClr val="tx1"/>
                </a:solidFill>
                <a:latin typeface="Neufreit" panose="00000500000000000000" pitchFamily="50" charset="0"/>
              </a:rPr>
              <a:t>Le test permet de s’assurer que l’élève est apte à :</a:t>
            </a:r>
          </a:p>
          <a:p>
            <a:pPr marL="171450" indent="-171450" algn="just">
              <a:buFont typeface="Arial" panose="020B0604020202020204" pitchFamily="34" charset="0"/>
              <a:buChar char="•"/>
            </a:pPr>
            <a:r>
              <a:rPr lang="fr-FR" sz="1050" dirty="0">
                <a:solidFill>
                  <a:schemeClr val="tx1"/>
                </a:solidFill>
                <a:latin typeface="Neufreit" panose="00000500000000000000" pitchFamily="50" charset="0"/>
              </a:rPr>
              <a:t>Effectuer un saut dans l’eau. </a:t>
            </a:r>
          </a:p>
          <a:p>
            <a:pPr marL="171450" indent="-171450" algn="just">
              <a:buFont typeface="Arial" panose="020B0604020202020204" pitchFamily="34" charset="0"/>
              <a:buChar char="•"/>
            </a:pPr>
            <a:r>
              <a:rPr lang="fr-FR" sz="1050" dirty="0">
                <a:solidFill>
                  <a:schemeClr val="tx1"/>
                </a:solidFill>
                <a:latin typeface="Neufreit" panose="00000500000000000000" pitchFamily="50" charset="0"/>
              </a:rPr>
              <a:t>Réaliser une flottaison sur le dos pendant cinq secondes.</a:t>
            </a:r>
          </a:p>
          <a:p>
            <a:pPr marL="171450" indent="-171450" algn="just">
              <a:buFont typeface="Arial" panose="020B0604020202020204" pitchFamily="34" charset="0"/>
              <a:buChar char="•"/>
            </a:pPr>
            <a:r>
              <a:rPr lang="fr-FR" sz="1050" dirty="0">
                <a:solidFill>
                  <a:schemeClr val="tx1"/>
                </a:solidFill>
                <a:latin typeface="Neufreit" panose="00000500000000000000" pitchFamily="50" charset="0"/>
              </a:rPr>
              <a:t>Réaliser une sustentation verticale pendant cinq secondes. </a:t>
            </a:r>
          </a:p>
          <a:p>
            <a:pPr marL="171450" indent="-171450" algn="just">
              <a:buFont typeface="Arial" panose="020B0604020202020204" pitchFamily="34" charset="0"/>
              <a:buChar char="•"/>
            </a:pPr>
            <a:r>
              <a:rPr lang="fr-FR" sz="1050" dirty="0">
                <a:solidFill>
                  <a:schemeClr val="tx1"/>
                </a:solidFill>
                <a:latin typeface="Neufreit" panose="00000500000000000000" pitchFamily="50" charset="0"/>
              </a:rPr>
              <a:t>Nager sur le ventre pendant vingt mètres.</a:t>
            </a:r>
          </a:p>
          <a:p>
            <a:pPr marL="171450" indent="-171450" algn="just">
              <a:buFont typeface="Arial" panose="020B0604020202020204" pitchFamily="34" charset="0"/>
              <a:buChar char="•"/>
            </a:pPr>
            <a:r>
              <a:rPr lang="fr-FR" sz="1050" dirty="0">
                <a:solidFill>
                  <a:schemeClr val="tx1"/>
                </a:solidFill>
                <a:latin typeface="Neufreit" panose="00000500000000000000" pitchFamily="50" charset="0"/>
              </a:rPr>
              <a:t>Franchir une ligne d’eau ou passer sous une embarcation ou un objet flottant.</a:t>
            </a:r>
          </a:p>
          <a:p>
            <a:pPr algn="just"/>
            <a:r>
              <a:rPr lang="fr-FR" sz="1050" b="1" u="sng" dirty="0">
                <a:solidFill>
                  <a:schemeClr val="tx1"/>
                </a:solidFill>
                <a:latin typeface="Neufreit" panose="00000500000000000000" pitchFamily="50" charset="0"/>
              </a:rPr>
              <a:t>Ce test peut être réalisé avec ou sans brassière de sécurité.</a:t>
            </a:r>
          </a:p>
        </p:txBody>
      </p:sp>
      <p:sp>
        <p:nvSpPr>
          <p:cNvPr id="10" name="Rectangle 9"/>
          <p:cNvSpPr/>
          <p:nvPr/>
        </p:nvSpPr>
        <p:spPr>
          <a:xfrm>
            <a:off x="284227" y="1093379"/>
            <a:ext cx="8597503" cy="830997"/>
          </a:xfrm>
          <a:prstGeom prst="rect">
            <a:avLst/>
          </a:prstGeom>
        </p:spPr>
        <p:txBody>
          <a:bodyPr wrap="square">
            <a:spAutoFit/>
          </a:bodyPr>
          <a:lstStyle/>
          <a:p>
            <a:r>
              <a:rPr lang="fr-FR" sz="1200" dirty="0">
                <a:solidFill>
                  <a:srgbClr val="00597C"/>
                </a:solidFill>
                <a:latin typeface="Neufreit" panose="00000500000000000000" pitchFamily="50" charset="0"/>
              </a:rPr>
              <a:t>Ce test peut être préparé et passé dès le cycle 2 et, </a:t>
            </a:r>
            <a:r>
              <a:rPr lang="fr-FR" sz="1200" u="sng" dirty="0">
                <a:solidFill>
                  <a:srgbClr val="00597C"/>
                </a:solidFill>
                <a:latin typeface="Neufreit" panose="00000500000000000000" pitchFamily="50" charset="0"/>
              </a:rPr>
              <a:t>lorsque cela est possible</a:t>
            </a:r>
            <a:r>
              <a:rPr lang="fr-FR" sz="1200" dirty="0">
                <a:solidFill>
                  <a:srgbClr val="00597C"/>
                </a:solidFill>
                <a:latin typeface="Neufreit" panose="00000500000000000000" pitchFamily="50" charset="0"/>
              </a:rPr>
              <a:t>, dès la grande section de l’école maternelle. Sa réussite peut être certifiée par tout enseignant des établissements d’enseignement publics ou des établissements d’enseignement privés sous contrat avec l’État, dans l’exercice de ses missions. L’obtention du certificat d’aisance aquatique permet l’accès aux activités aquatiques dans le cadre des accueils collectifs de mineurs (article A. 322-3-1 du code du sport)</a:t>
            </a:r>
          </a:p>
        </p:txBody>
      </p:sp>
      <p:sp>
        <p:nvSpPr>
          <p:cNvPr id="12" name="Rectangle 11"/>
          <p:cNvSpPr/>
          <p:nvPr/>
        </p:nvSpPr>
        <p:spPr>
          <a:xfrm>
            <a:off x="284227" y="2071924"/>
            <a:ext cx="5890310" cy="1487181"/>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3" name="Connecteur droit 12"/>
          <p:cNvCxnSpPr/>
          <p:nvPr/>
        </p:nvCxnSpPr>
        <p:spPr>
          <a:xfrm>
            <a:off x="284227" y="2874222"/>
            <a:ext cx="589031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Connecteur droit 13"/>
          <p:cNvCxnSpPr>
            <a:endCxn id="27" idx="2"/>
          </p:cNvCxnSpPr>
          <p:nvPr/>
        </p:nvCxnSpPr>
        <p:spPr>
          <a:xfrm>
            <a:off x="1047099" y="1922561"/>
            <a:ext cx="8466" cy="1785906"/>
          </a:xfrm>
          <a:prstGeom prst="line">
            <a:avLst/>
          </a:prstGeom>
        </p:spPr>
        <p:style>
          <a:lnRef idx="3">
            <a:schemeClr val="accent3"/>
          </a:lnRef>
          <a:fillRef idx="0">
            <a:schemeClr val="accent3"/>
          </a:fillRef>
          <a:effectRef idx="2">
            <a:schemeClr val="accent3"/>
          </a:effectRef>
          <a:fontRef idx="minor">
            <a:schemeClr val="tx1"/>
          </a:fontRef>
        </p:style>
      </p:cxnSp>
      <p:cxnSp>
        <p:nvCxnSpPr>
          <p:cNvPr id="15" name="Connecteur droit 14"/>
          <p:cNvCxnSpPr/>
          <p:nvPr/>
        </p:nvCxnSpPr>
        <p:spPr>
          <a:xfrm>
            <a:off x="501885" y="1975138"/>
            <a:ext cx="8466" cy="194734"/>
          </a:xfrm>
          <a:prstGeom prst="line">
            <a:avLst/>
          </a:prstGeom>
        </p:spPr>
        <p:style>
          <a:lnRef idx="3">
            <a:schemeClr val="dk1"/>
          </a:lnRef>
          <a:fillRef idx="0">
            <a:schemeClr val="dk1"/>
          </a:fillRef>
          <a:effectRef idx="2">
            <a:schemeClr val="dk1"/>
          </a:effectRef>
          <a:fontRef idx="minor">
            <a:schemeClr val="tx1"/>
          </a:fontRef>
        </p:style>
      </p:cxnSp>
      <p:cxnSp>
        <p:nvCxnSpPr>
          <p:cNvPr id="16" name="Connecteur droit 15"/>
          <p:cNvCxnSpPr/>
          <p:nvPr/>
        </p:nvCxnSpPr>
        <p:spPr>
          <a:xfrm>
            <a:off x="561137" y="1975138"/>
            <a:ext cx="8466" cy="194734"/>
          </a:xfrm>
          <a:prstGeom prst="line">
            <a:avLst/>
          </a:prstGeom>
        </p:spPr>
        <p:style>
          <a:lnRef idx="3">
            <a:schemeClr val="dk1"/>
          </a:lnRef>
          <a:fillRef idx="0">
            <a:schemeClr val="dk1"/>
          </a:fillRef>
          <a:effectRef idx="2">
            <a:schemeClr val="dk1"/>
          </a:effectRef>
          <a:fontRef idx="minor">
            <a:schemeClr val="tx1"/>
          </a:fontRef>
        </p:style>
      </p:cxnSp>
      <p:cxnSp>
        <p:nvCxnSpPr>
          <p:cNvPr id="17" name="Connecteur droit 16"/>
          <p:cNvCxnSpPr/>
          <p:nvPr/>
        </p:nvCxnSpPr>
        <p:spPr>
          <a:xfrm>
            <a:off x="6030588" y="1975138"/>
            <a:ext cx="8466" cy="194734"/>
          </a:xfrm>
          <a:prstGeom prst="line">
            <a:avLst/>
          </a:prstGeom>
        </p:spPr>
        <p:style>
          <a:lnRef idx="3">
            <a:schemeClr val="dk1"/>
          </a:lnRef>
          <a:fillRef idx="0">
            <a:schemeClr val="dk1"/>
          </a:fillRef>
          <a:effectRef idx="2">
            <a:schemeClr val="dk1"/>
          </a:effectRef>
          <a:fontRef idx="minor">
            <a:schemeClr val="tx1"/>
          </a:fontRef>
        </p:style>
      </p:cxnSp>
      <p:cxnSp>
        <p:nvCxnSpPr>
          <p:cNvPr id="18" name="Connecteur droit 17"/>
          <p:cNvCxnSpPr/>
          <p:nvPr/>
        </p:nvCxnSpPr>
        <p:spPr>
          <a:xfrm>
            <a:off x="5962870" y="1975138"/>
            <a:ext cx="8466" cy="194734"/>
          </a:xfrm>
          <a:prstGeom prst="line">
            <a:avLst/>
          </a:prstGeom>
        </p:spPr>
        <p:style>
          <a:lnRef idx="3">
            <a:schemeClr val="dk1"/>
          </a:lnRef>
          <a:fillRef idx="0">
            <a:schemeClr val="dk1"/>
          </a:fillRef>
          <a:effectRef idx="2">
            <a:schemeClr val="dk1"/>
          </a:effectRef>
          <a:fontRef idx="minor">
            <a:schemeClr val="tx1"/>
          </a:fontRef>
        </p:style>
      </p:cxnSp>
      <p:sp>
        <p:nvSpPr>
          <p:cNvPr id="19" name="Flèche gauche 18"/>
          <p:cNvSpPr>
            <a:spLocks noChangeArrowheads="1"/>
          </p:cNvSpPr>
          <p:nvPr/>
        </p:nvSpPr>
        <p:spPr bwMode="auto">
          <a:xfrm>
            <a:off x="1397724" y="3164349"/>
            <a:ext cx="3663315" cy="179705"/>
          </a:xfrm>
          <a:prstGeom prst="leftArrow">
            <a:avLst>
              <a:gd name="adj1" fmla="val 50000"/>
              <a:gd name="adj2" fmla="val 509629"/>
            </a:avLst>
          </a:prstGeom>
          <a:gradFill rotWithShape="0">
            <a:gsLst>
              <a:gs pos="0">
                <a:schemeClr val="dk1">
                  <a:lumMod val="60000"/>
                  <a:lumOff val="40000"/>
                </a:schemeClr>
              </a:gs>
              <a:gs pos="50000">
                <a:schemeClr val="dk1">
                  <a:lumMod val="100000"/>
                  <a:lumOff val="0"/>
                </a:schemeClr>
              </a:gs>
              <a:gs pos="100000">
                <a:schemeClr val="dk1">
                  <a:lumMod val="60000"/>
                  <a:lumOff val="40000"/>
                </a:schemeClr>
              </a:gs>
            </a:gsLst>
            <a:lin ang="5400000" scaled="1"/>
          </a:gradFill>
          <a:ln w="12700">
            <a:solidFill>
              <a:schemeClr val="dk1">
                <a:lumMod val="100000"/>
                <a:lumOff val="0"/>
              </a:schemeClr>
            </a:solidFill>
            <a:miter lim="800000"/>
            <a:headEnd/>
            <a:tailEnd/>
          </a:ln>
          <a:effectLst>
            <a:outerShdw dist="28398" dir="3806097" algn="ctr" rotWithShape="0">
              <a:schemeClr val="lt1">
                <a:lumMod val="50000"/>
                <a:lumOff val="0"/>
              </a:schemeClr>
            </a:outerShdw>
          </a:effectLst>
        </p:spPr>
        <p:txBody>
          <a:bodyPr rot="0" vert="horz" wrap="square" lIns="91440" tIns="45720" rIns="91440" bIns="45720" anchor="t" anchorCtr="0" upright="1">
            <a:noAutofit/>
          </a:bodyPr>
          <a:lstStyle/>
          <a:p>
            <a:endParaRPr lang="fr-FR"/>
          </a:p>
        </p:txBody>
      </p:sp>
      <p:sp>
        <p:nvSpPr>
          <p:cNvPr id="20" name="ZoneTexte 19"/>
          <p:cNvSpPr txBox="1"/>
          <p:nvPr/>
        </p:nvSpPr>
        <p:spPr>
          <a:xfrm>
            <a:off x="2602956" y="3300343"/>
            <a:ext cx="1363133" cy="246221"/>
          </a:xfrm>
          <a:prstGeom prst="rect">
            <a:avLst/>
          </a:prstGeom>
          <a:noFill/>
        </p:spPr>
        <p:txBody>
          <a:bodyPr wrap="square" rtlCol="0">
            <a:spAutoFit/>
          </a:bodyPr>
          <a:lstStyle/>
          <a:p>
            <a:r>
              <a:rPr lang="fr-FR" sz="1000"/>
              <a:t>Sens du test</a:t>
            </a:r>
          </a:p>
        </p:txBody>
      </p:sp>
      <p:sp>
        <p:nvSpPr>
          <p:cNvPr id="21" name="Flèche en arc 20"/>
          <p:cNvSpPr/>
          <p:nvPr/>
        </p:nvSpPr>
        <p:spPr>
          <a:xfrm flipH="1">
            <a:off x="5966912" y="2348096"/>
            <a:ext cx="415249" cy="662659"/>
          </a:xfrm>
          <a:prstGeom prst="circular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schemeClr val="tx1"/>
              </a:solidFill>
            </a:endParaRPr>
          </a:p>
        </p:txBody>
      </p:sp>
      <p:sp>
        <p:nvSpPr>
          <p:cNvPr id="22" name="Étoile à 5 branches 21"/>
          <p:cNvSpPr/>
          <p:nvPr/>
        </p:nvSpPr>
        <p:spPr>
          <a:xfrm>
            <a:off x="5061039" y="2296190"/>
            <a:ext cx="512365" cy="396881"/>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sz="800"/>
          </a:p>
        </p:txBody>
      </p:sp>
      <p:sp>
        <p:nvSpPr>
          <p:cNvPr id="23" name="Organigramme : Connecteur 22"/>
          <p:cNvSpPr/>
          <p:nvPr/>
        </p:nvSpPr>
        <p:spPr>
          <a:xfrm>
            <a:off x="4459906" y="2354804"/>
            <a:ext cx="381000" cy="344974"/>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4" name="Flèche courbée vers le haut 23"/>
          <p:cNvSpPr/>
          <p:nvPr/>
        </p:nvSpPr>
        <p:spPr>
          <a:xfrm flipH="1">
            <a:off x="735219" y="2352645"/>
            <a:ext cx="505054" cy="347133"/>
          </a:xfrm>
          <a:prstGeom prst="curvedUpArrow">
            <a:avLst>
              <a:gd name="adj1" fmla="val 25000"/>
              <a:gd name="adj2" fmla="val 90618"/>
              <a:gd name="adj3" fmla="val 25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schemeClr val="tx1"/>
              </a:solidFill>
            </a:endParaRPr>
          </a:p>
        </p:txBody>
      </p:sp>
      <p:sp>
        <p:nvSpPr>
          <p:cNvPr id="25" name="Flèche gauche 24"/>
          <p:cNvSpPr>
            <a:spLocks noChangeArrowheads="1"/>
          </p:cNvSpPr>
          <p:nvPr/>
        </p:nvSpPr>
        <p:spPr bwMode="auto">
          <a:xfrm>
            <a:off x="1336352" y="2419345"/>
            <a:ext cx="2766591" cy="150570"/>
          </a:xfrm>
          <a:prstGeom prst="leftArrow">
            <a:avLst>
              <a:gd name="adj1" fmla="val 50000"/>
              <a:gd name="adj2" fmla="val 509629"/>
            </a:avLst>
          </a:prstGeom>
          <a:ln>
            <a:headEnd/>
            <a:tailEnd/>
          </a:ln>
        </p:spPr>
        <p:style>
          <a:lnRef idx="1">
            <a:schemeClr val="accent2"/>
          </a:lnRef>
          <a:fillRef idx="3">
            <a:schemeClr val="accent2"/>
          </a:fillRef>
          <a:effectRef idx="2">
            <a:schemeClr val="accent2"/>
          </a:effectRef>
          <a:fontRef idx="minor">
            <a:schemeClr val="lt1"/>
          </a:fontRef>
        </p:style>
        <p:txBody>
          <a:bodyPr rot="0" vert="horz" wrap="square" lIns="91440" tIns="45720" rIns="91440" bIns="45720" anchor="t" anchorCtr="0" upright="1">
            <a:noAutofit/>
          </a:bodyPr>
          <a:lstStyle/>
          <a:p>
            <a:endParaRPr lang="fr-FR"/>
          </a:p>
        </p:txBody>
      </p:sp>
      <p:sp>
        <p:nvSpPr>
          <p:cNvPr id="26" name="Losange 25"/>
          <p:cNvSpPr/>
          <p:nvPr/>
        </p:nvSpPr>
        <p:spPr>
          <a:xfrm>
            <a:off x="949732" y="1876421"/>
            <a:ext cx="211667" cy="149362"/>
          </a:xfrm>
          <a:prstGeom prst="diamon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7" name="Losange 26"/>
          <p:cNvSpPr/>
          <p:nvPr/>
        </p:nvSpPr>
        <p:spPr>
          <a:xfrm>
            <a:off x="949731" y="3559105"/>
            <a:ext cx="211667" cy="149362"/>
          </a:xfrm>
          <a:prstGeom prst="diamon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8" name="Octogone 27"/>
          <p:cNvSpPr/>
          <p:nvPr/>
        </p:nvSpPr>
        <p:spPr>
          <a:xfrm>
            <a:off x="5885821" y="2765484"/>
            <a:ext cx="185609" cy="159204"/>
          </a:xfrm>
          <a:prstGeom prst="octagon">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00"/>
              <a:t>1</a:t>
            </a:r>
          </a:p>
        </p:txBody>
      </p:sp>
      <p:sp>
        <p:nvSpPr>
          <p:cNvPr id="29" name="Octogone 28"/>
          <p:cNvSpPr/>
          <p:nvPr/>
        </p:nvSpPr>
        <p:spPr>
          <a:xfrm>
            <a:off x="5225784" y="2773062"/>
            <a:ext cx="169318" cy="159235"/>
          </a:xfrm>
          <a:prstGeom prst="octagon">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a:t>2</a:t>
            </a:r>
          </a:p>
        </p:txBody>
      </p:sp>
      <p:sp>
        <p:nvSpPr>
          <p:cNvPr id="30" name="Octogone 29"/>
          <p:cNvSpPr/>
          <p:nvPr/>
        </p:nvSpPr>
        <p:spPr>
          <a:xfrm>
            <a:off x="4565747" y="2765484"/>
            <a:ext cx="169318" cy="159235"/>
          </a:xfrm>
          <a:prstGeom prst="octagon">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a:t>3</a:t>
            </a:r>
          </a:p>
        </p:txBody>
      </p:sp>
      <p:sp>
        <p:nvSpPr>
          <p:cNvPr id="31" name="Octogone 30"/>
          <p:cNvSpPr/>
          <p:nvPr/>
        </p:nvSpPr>
        <p:spPr>
          <a:xfrm>
            <a:off x="3060063" y="2766381"/>
            <a:ext cx="169318" cy="159235"/>
          </a:xfrm>
          <a:prstGeom prst="octagon">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a:t>4</a:t>
            </a:r>
          </a:p>
        </p:txBody>
      </p:sp>
      <p:sp>
        <p:nvSpPr>
          <p:cNvPr id="32" name="Octogone 31"/>
          <p:cNvSpPr/>
          <p:nvPr/>
        </p:nvSpPr>
        <p:spPr>
          <a:xfrm>
            <a:off x="761706" y="2766381"/>
            <a:ext cx="169318" cy="159235"/>
          </a:xfrm>
          <a:prstGeom prst="octagon">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a:t>5</a:t>
            </a:r>
          </a:p>
        </p:txBody>
      </p:sp>
      <p:sp>
        <p:nvSpPr>
          <p:cNvPr id="33" name="ZoneTexte 32"/>
          <p:cNvSpPr txBox="1"/>
          <p:nvPr/>
        </p:nvSpPr>
        <p:spPr>
          <a:xfrm>
            <a:off x="2760594" y="2232393"/>
            <a:ext cx="1483018" cy="246221"/>
          </a:xfrm>
          <a:prstGeom prst="rect">
            <a:avLst/>
          </a:prstGeom>
          <a:noFill/>
        </p:spPr>
        <p:txBody>
          <a:bodyPr wrap="square" rtlCol="0">
            <a:spAutoFit/>
          </a:bodyPr>
          <a:lstStyle/>
          <a:p>
            <a:r>
              <a:rPr lang="fr-FR" sz="1000"/>
              <a:t>20 mètres</a:t>
            </a:r>
          </a:p>
        </p:txBody>
      </p:sp>
      <p:sp>
        <p:nvSpPr>
          <p:cNvPr id="34" name="Octogone 33"/>
          <p:cNvSpPr/>
          <p:nvPr/>
        </p:nvSpPr>
        <p:spPr>
          <a:xfrm>
            <a:off x="3598848" y="3849231"/>
            <a:ext cx="174534" cy="148060"/>
          </a:xfrm>
          <a:prstGeom prst="octagon">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00"/>
              <a:t>1</a:t>
            </a:r>
          </a:p>
        </p:txBody>
      </p:sp>
      <p:sp>
        <p:nvSpPr>
          <p:cNvPr id="35" name="Octogone 34"/>
          <p:cNvSpPr/>
          <p:nvPr/>
        </p:nvSpPr>
        <p:spPr>
          <a:xfrm>
            <a:off x="5276448" y="3996407"/>
            <a:ext cx="174534" cy="148060"/>
          </a:xfrm>
          <a:prstGeom prst="octagon">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a:t>2</a:t>
            </a:r>
          </a:p>
        </p:txBody>
      </p:sp>
      <p:sp>
        <p:nvSpPr>
          <p:cNvPr id="36" name="Octogone 35"/>
          <p:cNvSpPr/>
          <p:nvPr/>
        </p:nvSpPr>
        <p:spPr>
          <a:xfrm>
            <a:off x="5450982" y="4202226"/>
            <a:ext cx="174534" cy="148060"/>
          </a:xfrm>
          <a:prstGeom prst="octagon">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a:t>3</a:t>
            </a:r>
          </a:p>
        </p:txBody>
      </p:sp>
      <p:sp>
        <p:nvSpPr>
          <p:cNvPr id="37" name="Octogone 36"/>
          <p:cNvSpPr/>
          <p:nvPr/>
        </p:nvSpPr>
        <p:spPr>
          <a:xfrm>
            <a:off x="4391213" y="4309172"/>
            <a:ext cx="174534" cy="148060"/>
          </a:xfrm>
          <a:prstGeom prst="octagon">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dirty="0"/>
              <a:t>4</a:t>
            </a:r>
          </a:p>
        </p:txBody>
      </p:sp>
      <p:sp>
        <p:nvSpPr>
          <p:cNvPr id="38" name="Octogone 37"/>
          <p:cNvSpPr/>
          <p:nvPr/>
        </p:nvSpPr>
        <p:spPr>
          <a:xfrm>
            <a:off x="2760594" y="4639683"/>
            <a:ext cx="174534" cy="148060"/>
          </a:xfrm>
          <a:prstGeom prst="octagon">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dirty="0"/>
              <a:t>5</a:t>
            </a:r>
          </a:p>
        </p:txBody>
      </p:sp>
    </p:spTree>
    <p:extLst>
      <p:ext uri="{BB962C8B-B14F-4D97-AF65-F5344CB8AC3E}">
        <p14:creationId xmlns:p14="http://schemas.microsoft.com/office/powerpoint/2010/main" val="406205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idx="12"/>
          </p:nvPr>
        </p:nvSpPr>
        <p:spPr/>
        <p:txBody>
          <a:bodyPr/>
          <a:lstStyle/>
          <a:p>
            <a:pPr algn="r"/>
            <a:fld id="{00000000-1234-1234-1234-123412341234}" type="slidenum">
              <a:rPr lang="fr-FR" smtClean="0"/>
              <a:pPr algn="r"/>
              <a:t>22</a:t>
            </a:fld>
            <a:endParaRPr lang="fr-FR" dirty="0"/>
          </a:p>
        </p:txBody>
      </p:sp>
      <p:sp>
        <p:nvSpPr>
          <p:cNvPr id="6" name="Rectangle à coins arrondis 5"/>
          <p:cNvSpPr/>
          <p:nvPr/>
        </p:nvSpPr>
        <p:spPr>
          <a:xfrm>
            <a:off x="354419" y="1576873"/>
            <a:ext cx="6755324" cy="3122718"/>
          </a:xfrm>
          <a:prstGeom prst="roundRect">
            <a:avLst/>
          </a:prstGeom>
          <a:gradFill flip="none" rotWithShape="1">
            <a:gsLst>
              <a:gs pos="0">
                <a:schemeClr val="accent5">
                  <a:lumMod val="60000"/>
                  <a:lumOff val="40000"/>
                </a:schemeClr>
              </a:gs>
              <a:gs pos="50000">
                <a:schemeClr val="accent5">
                  <a:lumMod val="40000"/>
                  <a:lumOff val="60000"/>
                </a:schemeClr>
              </a:gs>
              <a:gs pos="100000">
                <a:schemeClr val="accent5">
                  <a:lumMod val="20000"/>
                  <a:lumOff val="8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50171" tIns="25085" rIns="50171" bIns="25085" numCol="1" rtlCol="0" anchor="ctr"/>
          <a:lstStyle/>
          <a:p>
            <a:pPr algn="just"/>
            <a:r>
              <a:rPr lang="fr-FR" sz="1000" b="1" u="sng" dirty="0">
                <a:solidFill>
                  <a:schemeClr val="tx1"/>
                </a:solidFill>
                <a:latin typeface="Neufreit" panose="00000500000000000000" pitchFamily="50" charset="0"/>
              </a:rPr>
              <a:t>Parcours à réaliser en continuité, sans reprise d'appuis au bord du bassin et sans lunettes :</a:t>
            </a:r>
          </a:p>
          <a:p>
            <a:pPr algn="just"/>
            <a:r>
              <a:rPr lang="fr-FR" sz="1000" dirty="0">
                <a:solidFill>
                  <a:schemeClr val="tx1"/>
                </a:solidFill>
                <a:latin typeface="Neufreit" panose="00000500000000000000" pitchFamily="50" charset="0"/>
              </a:rPr>
              <a:t>1- A partir du bord de la piscine, entrer dans l'eau en chute arrière.</a:t>
            </a:r>
          </a:p>
          <a:p>
            <a:pPr algn="just"/>
            <a:r>
              <a:rPr lang="fr-FR" sz="1000" dirty="0">
                <a:solidFill>
                  <a:schemeClr val="tx1"/>
                </a:solidFill>
                <a:latin typeface="Neufreit" panose="00000500000000000000" pitchFamily="50" charset="0"/>
              </a:rPr>
              <a:t>2- Se déplacer sur une distance de 3,5m en direction d'un obstacle.</a:t>
            </a:r>
          </a:p>
          <a:p>
            <a:pPr algn="just"/>
            <a:r>
              <a:rPr lang="fr-FR" sz="1000" dirty="0">
                <a:solidFill>
                  <a:schemeClr val="tx1"/>
                </a:solidFill>
                <a:latin typeface="Neufreit" panose="00000500000000000000" pitchFamily="50" charset="0"/>
              </a:rPr>
              <a:t>3- Franchir en immersion complète l'obstacle sur une distance de 1,5m.</a:t>
            </a:r>
          </a:p>
          <a:p>
            <a:pPr algn="just"/>
            <a:r>
              <a:rPr lang="fr-FR" sz="1000" dirty="0">
                <a:solidFill>
                  <a:schemeClr val="tx1"/>
                </a:solidFill>
                <a:latin typeface="Neufreit" panose="00000500000000000000" pitchFamily="50" charset="0"/>
              </a:rPr>
              <a:t>4- Se déplacer sur le ventre sur une distance de 20m.</a:t>
            </a:r>
          </a:p>
          <a:p>
            <a:pPr algn="just"/>
            <a:r>
              <a:rPr lang="fr-FR" sz="1000" dirty="0">
                <a:solidFill>
                  <a:schemeClr val="tx1"/>
                </a:solidFill>
                <a:latin typeface="Neufreit" panose="00000500000000000000" pitchFamily="50" charset="0"/>
              </a:rPr>
              <a:t>5- Au cours de ce déplacement, au signal sonore, réaliser un surplace vertical pendant 15 secondes puis reprendre le déplacement pour terminer la distance des 20m.</a:t>
            </a:r>
          </a:p>
          <a:p>
            <a:pPr algn="just"/>
            <a:r>
              <a:rPr lang="fr-FR" sz="1000" dirty="0">
                <a:solidFill>
                  <a:schemeClr val="tx1"/>
                </a:solidFill>
                <a:latin typeface="Neufreit" panose="00000500000000000000" pitchFamily="50" charset="0"/>
              </a:rPr>
              <a:t>6- Faire demi-tour sans reprise d'appuis et passer d'une position ventrale à une position dorsale.</a:t>
            </a:r>
          </a:p>
          <a:p>
            <a:pPr algn="just"/>
            <a:r>
              <a:rPr lang="fr-FR" sz="1000" dirty="0">
                <a:solidFill>
                  <a:schemeClr val="tx1"/>
                </a:solidFill>
                <a:latin typeface="Neufreit" panose="00000500000000000000" pitchFamily="50" charset="0"/>
              </a:rPr>
              <a:t>7- Se déplacer sur le dos sur une distance de 20m.</a:t>
            </a:r>
          </a:p>
          <a:p>
            <a:pPr algn="just"/>
            <a:r>
              <a:rPr lang="fr-FR" sz="1000" dirty="0">
                <a:solidFill>
                  <a:schemeClr val="tx1"/>
                </a:solidFill>
                <a:latin typeface="Neufreit" panose="00000500000000000000" pitchFamily="50" charset="0"/>
              </a:rPr>
              <a:t>8- Au cours de ce déplacement, au signal sonore réaliser un surplace en position horizontale dorsale pendant 15 secondes, puis reprendre le déplacement pour terminer la distance des 20m.</a:t>
            </a:r>
          </a:p>
          <a:p>
            <a:pPr algn="just"/>
            <a:r>
              <a:rPr lang="fr-FR" sz="1000" dirty="0">
                <a:solidFill>
                  <a:schemeClr val="tx1"/>
                </a:solidFill>
                <a:latin typeface="Neufreit" panose="00000500000000000000" pitchFamily="50" charset="0"/>
              </a:rPr>
              <a:t>9- Se retourner sur le ventre pour franchir à nouveau l'obstacle en immersion complète.</a:t>
            </a:r>
          </a:p>
          <a:p>
            <a:pPr algn="just"/>
            <a:r>
              <a:rPr lang="fr-FR" sz="1000" dirty="0">
                <a:solidFill>
                  <a:schemeClr val="tx1"/>
                </a:solidFill>
                <a:latin typeface="Neufreit" panose="00000500000000000000" pitchFamily="50" charset="0"/>
              </a:rPr>
              <a:t>10- </a:t>
            </a:r>
            <a:r>
              <a:rPr lang="fr-FR" sz="1000" spc="-15" dirty="0">
                <a:solidFill>
                  <a:schemeClr val="tx1"/>
                </a:solidFill>
                <a:latin typeface="Neufreit" panose="00000500000000000000" pitchFamily="50" charset="0"/>
                <a:cs typeface="Tahoma"/>
              </a:rPr>
              <a:t>S‘encrer </a:t>
            </a:r>
            <a:r>
              <a:rPr lang="fr-FR" sz="1000" spc="15" dirty="0">
                <a:solidFill>
                  <a:schemeClr val="tx1"/>
                </a:solidFill>
                <a:latin typeface="Neufreit" panose="00000500000000000000" pitchFamily="50" charset="0"/>
                <a:cs typeface="Tahoma"/>
              </a:rPr>
              <a:t>da</a:t>
            </a:r>
            <a:r>
              <a:rPr lang="fr-FR" sz="1000" spc="-15" dirty="0">
                <a:solidFill>
                  <a:schemeClr val="tx1"/>
                </a:solidFill>
                <a:latin typeface="Neufreit" panose="00000500000000000000" pitchFamily="50" charset="0"/>
                <a:cs typeface="Tahoma"/>
              </a:rPr>
              <a:t> manière</a:t>
            </a:r>
            <a:r>
              <a:rPr lang="fr-FR" sz="1000" spc="-10" dirty="0">
                <a:solidFill>
                  <a:schemeClr val="tx1"/>
                </a:solidFill>
                <a:latin typeface="Neufreit" panose="00000500000000000000" pitchFamily="50" charset="0"/>
                <a:cs typeface="Tahoma"/>
              </a:rPr>
              <a:t> </a:t>
            </a:r>
            <a:r>
              <a:rPr lang="fr-FR" sz="1000" spc="-25" dirty="0">
                <a:solidFill>
                  <a:schemeClr val="tx1"/>
                </a:solidFill>
                <a:latin typeface="Neufreit" panose="00000500000000000000" pitchFamily="50" charset="0"/>
                <a:cs typeface="Tahoma"/>
              </a:rPr>
              <a:t>sécurisée</a:t>
            </a:r>
            <a:r>
              <a:rPr lang="fr-FR" sz="1000" spc="-15" dirty="0">
                <a:solidFill>
                  <a:schemeClr val="tx1"/>
                </a:solidFill>
                <a:latin typeface="Neufreit" panose="00000500000000000000" pitchFamily="50" charset="0"/>
                <a:cs typeface="Tahoma"/>
              </a:rPr>
              <a:t> </a:t>
            </a:r>
            <a:r>
              <a:rPr lang="fr-FR" sz="1000" spc="-40" dirty="0">
                <a:solidFill>
                  <a:schemeClr val="tx1"/>
                </a:solidFill>
                <a:latin typeface="Neufreit" panose="00000500000000000000" pitchFamily="50" charset="0"/>
                <a:cs typeface="Tahoma"/>
              </a:rPr>
              <a:t>sur</a:t>
            </a:r>
            <a:r>
              <a:rPr lang="fr-FR" sz="1000" spc="-15" dirty="0">
                <a:solidFill>
                  <a:schemeClr val="tx1"/>
                </a:solidFill>
                <a:latin typeface="Neufreit" panose="00000500000000000000" pitchFamily="50" charset="0"/>
                <a:cs typeface="Tahoma"/>
              </a:rPr>
              <a:t> un</a:t>
            </a:r>
            <a:r>
              <a:rPr lang="fr-FR" sz="1000" spc="-10" dirty="0">
                <a:solidFill>
                  <a:schemeClr val="tx1"/>
                </a:solidFill>
                <a:latin typeface="Neufreit" panose="00000500000000000000" pitchFamily="50" charset="0"/>
                <a:cs typeface="Tahoma"/>
              </a:rPr>
              <a:t> élément</a:t>
            </a:r>
            <a:r>
              <a:rPr lang="fr-FR" sz="1000" spc="-15" dirty="0">
                <a:solidFill>
                  <a:schemeClr val="tx1"/>
                </a:solidFill>
                <a:latin typeface="Neufreit" panose="00000500000000000000" pitchFamily="50" charset="0"/>
                <a:cs typeface="Tahoma"/>
              </a:rPr>
              <a:t> </a:t>
            </a:r>
            <a:r>
              <a:rPr lang="fr-FR" sz="1000" spc="-25" dirty="0">
                <a:solidFill>
                  <a:schemeClr val="tx1"/>
                </a:solidFill>
                <a:latin typeface="Neufreit" panose="00000500000000000000" pitchFamily="50" charset="0"/>
                <a:cs typeface="Tahoma"/>
              </a:rPr>
              <a:t>fixe</a:t>
            </a:r>
            <a:r>
              <a:rPr lang="fr-FR" sz="1000" spc="-15" dirty="0">
                <a:solidFill>
                  <a:schemeClr val="tx1"/>
                </a:solidFill>
                <a:latin typeface="Neufreit" panose="00000500000000000000" pitchFamily="50" charset="0"/>
                <a:cs typeface="Tahoma"/>
              </a:rPr>
              <a:t> </a:t>
            </a:r>
            <a:r>
              <a:rPr lang="fr-FR" sz="1000" dirty="0">
                <a:solidFill>
                  <a:schemeClr val="tx1"/>
                </a:solidFill>
                <a:latin typeface="Neufreit" panose="00000500000000000000" pitchFamily="50" charset="0"/>
                <a:cs typeface="Tahoma"/>
              </a:rPr>
              <a:t>et</a:t>
            </a:r>
            <a:r>
              <a:rPr lang="fr-FR" sz="1000" spc="-10" dirty="0">
                <a:solidFill>
                  <a:schemeClr val="tx1"/>
                </a:solidFill>
                <a:latin typeface="Neufreit" panose="00000500000000000000" pitchFamily="50" charset="0"/>
                <a:cs typeface="Tahoma"/>
              </a:rPr>
              <a:t> </a:t>
            </a:r>
            <a:r>
              <a:rPr lang="fr-FR" sz="1000" spc="-20" dirty="0">
                <a:solidFill>
                  <a:schemeClr val="tx1"/>
                </a:solidFill>
                <a:latin typeface="Neufreit" panose="00000500000000000000" pitchFamily="50" charset="0"/>
                <a:cs typeface="Tahoma"/>
              </a:rPr>
              <a:t>stable.</a:t>
            </a:r>
            <a:endParaRPr lang="fr-FR" sz="1000" dirty="0">
              <a:solidFill>
                <a:schemeClr val="tx1"/>
              </a:solidFill>
              <a:latin typeface="Neufreit" panose="00000500000000000000" pitchFamily="50" charset="0"/>
            </a:endParaRPr>
          </a:p>
          <a:p>
            <a:pPr algn="just"/>
            <a:endParaRPr lang="fr-FR" sz="1000" dirty="0">
              <a:solidFill>
                <a:schemeClr val="tx1"/>
              </a:solidFill>
              <a:latin typeface="Neufreit" panose="00000500000000000000" pitchFamily="50" charset="0"/>
            </a:endParaRPr>
          </a:p>
          <a:p>
            <a:r>
              <a:rPr lang="fr-FR" sz="1000" b="1" u="sng" dirty="0">
                <a:solidFill>
                  <a:schemeClr val="tx1"/>
                </a:solidFill>
                <a:latin typeface="Neufreit" panose="00000500000000000000" pitchFamily="50" charset="0"/>
              </a:rPr>
              <a:t>Connaissances et attitudes :</a:t>
            </a:r>
          </a:p>
          <a:p>
            <a:r>
              <a:rPr lang="fr-FR" sz="1000" dirty="0">
                <a:solidFill>
                  <a:schemeClr val="tx1"/>
                </a:solidFill>
                <a:latin typeface="Neufreit" panose="00000500000000000000" pitchFamily="50" charset="0"/>
              </a:rPr>
              <a:t>- Savoir identifier la personne responsable de la surveillance à alerter en cas de problème.</a:t>
            </a:r>
          </a:p>
          <a:p>
            <a:r>
              <a:rPr lang="fr-FR" sz="1000" dirty="0">
                <a:solidFill>
                  <a:schemeClr val="tx1"/>
                </a:solidFill>
                <a:latin typeface="Neufreit" panose="00000500000000000000" pitchFamily="50" charset="0"/>
              </a:rPr>
              <a:t>- Connaître les règles de base liées à l'hygiène et la sécurité dans un établissement de bains ou un espace surveillé.</a:t>
            </a:r>
          </a:p>
          <a:p>
            <a:r>
              <a:rPr lang="fr-FR" sz="1000" dirty="0">
                <a:solidFill>
                  <a:schemeClr val="tx1"/>
                </a:solidFill>
                <a:latin typeface="Neufreit" panose="00000500000000000000" pitchFamily="50" charset="0"/>
              </a:rPr>
              <a:t>- Savoir identifier les environnements et les circonstances pour lesquels la maîtrise du savoir-nager est adaptée.</a:t>
            </a:r>
          </a:p>
        </p:txBody>
      </p:sp>
      <p:sp>
        <p:nvSpPr>
          <p:cNvPr id="11" name="Rectangle 10"/>
          <p:cNvSpPr/>
          <p:nvPr/>
        </p:nvSpPr>
        <p:spPr>
          <a:xfrm>
            <a:off x="468513" y="425093"/>
            <a:ext cx="7495178" cy="584775"/>
          </a:xfrm>
          <a:prstGeom prst="rect">
            <a:avLst/>
          </a:prstGeom>
        </p:spPr>
        <p:txBody>
          <a:bodyPr wrap="square">
            <a:spAutoFit/>
          </a:bodyPr>
          <a:lstStyle/>
          <a:p>
            <a:r>
              <a:rPr lang="fr-FR" sz="1800" dirty="0">
                <a:solidFill>
                  <a:schemeClr val="accent1"/>
                </a:solidFill>
                <a:latin typeface="Neufreit Black" panose="00000A00000000000000" pitchFamily="50" charset="0"/>
              </a:rPr>
              <a:t>Savoir-Nager en sécurité.</a:t>
            </a:r>
          </a:p>
          <a:p>
            <a:r>
              <a:rPr lang="fr-FR" dirty="0">
                <a:solidFill>
                  <a:srgbClr val="00597C"/>
                </a:solidFill>
                <a:latin typeface="Neufreit" panose="00000500000000000000" pitchFamily="50" charset="0"/>
              </a:rPr>
              <a:t>(Arrêté du 28 février 2022) Ministère de l’Education Nationale, de la jeunesse et des sports.  </a:t>
            </a:r>
          </a:p>
        </p:txBody>
      </p:sp>
      <p:sp>
        <p:nvSpPr>
          <p:cNvPr id="12" name="Rectangle 11"/>
          <p:cNvSpPr/>
          <p:nvPr/>
        </p:nvSpPr>
        <p:spPr>
          <a:xfrm>
            <a:off x="473832" y="1078139"/>
            <a:ext cx="7576571" cy="307777"/>
          </a:xfrm>
          <a:prstGeom prst="rect">
            <a:avLst/>
          </a:prstGeom>
        </p:spPr>
        <p:txBody>
          <a:bodyPr wrap="square">
            <a:spAutoFit/>
          </a:bodyPr>
          <a:lstStyle/>
          <a:p>
            <a:pPr marL="0" indent="0">
              <a:buNone/>
            </a:pPr>
            <a:r>
              <a:rPr lang="fr-FR" dirty="0">
                <a:solidFill>
                  <a:srgbClr val="00597C"/>
                </a:solidFill>
                <a:latin typeface="Neufreit" panose="00000500000000000000" pitchFamily="50" charset="0"/>
              </a:rPr>
              <a:t>Cette attestation reconnaît la compétence à nager en sécurité, dans un espace surveillé.</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5104" y="1838402"/>
            <a:ext cx="1299830" cy="1299830"/>
          </a:xfrm>
          <a:prstGeom prst="rect">
            <a:avLst/>
          </a:prstGeom>
        </p:spPr>
      </p:pic>
      <p:sp>
        <p:nvSpPr>
          <p:cNvPr id="13" name="Espace réservé du contenu 2"/>
          <p:cNvSpPr txBox="1">
            <a:spLocks/>
          </p:cNvSpPr>
          <p:nvPr/>
        </p:nvSpPr>
        <p:spPr>
          <a:xfrm>
            <a:off x="7202770" y="3151561"/>
            <a:ext cx="1804497" cy="528320"/>
          </a:xfrm>
          <a:prstGeom prst="rect">
            <a:avLst/>
          </a:prstGeom>
        </p:spPr>
        <p:style>
          <a:lnRef idx="2">
            <a:schemeClr val="accent5"/>
          </a:lnRef>
          <a:fillRef idx="1">
            <a:schemeClr val="lt1"/>
          </a:fillRef>
          <a:effectRef idx="0">
            <a:schemeClr val="accent5"/>
          </a:effectRef>
          <a:fontRef idx="minor">
            <a:schemeClr val="dk1"/>
          </a:fontRef>
        </p:style>
        <p:txBody>
          <a:bodyPr anchor="ctr"/>
          <a:lstStyle>
            <a:lvl1pPr marL="342900" indent="-34290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mn-cs"/>
              </a:defRPr>
            </a:lvl2pPr>
            <a:lvl3pPr marL="1143000" indent="-22860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mn-cs"/>
              </a:defRPr>
            </a:lvl3pPr>
            <a:lvl4pPr marL="1600200" indent="-22860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mn-cs"/>
              </a:defRPr>
            </a:lvl4pPr>
            <a:lvl5pPr marL="2057400" indent="-22860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600"/>
              </a:spcAft>
              <a:buFont typeface="Arial" charset="0"/>
              <a:buNone/>
              <a:tabLst>
                <a:tab pos="360363" algn="l"/>
              </a:tabLst>
            </a:pPr>
            <a:r>
              <a:rPr lang="fr-FR" sz="1200" dirty="0">
                <a:solidFill>
                  <a:schemeClr val="accent3"/>
                </a:solidFill>
                <a:latin typeface="Neufreit Black" panose="00000A00000000000000" pitchFamily="50" charset="0"/>
                <a:sym typeface="Wingdings"/>
              </a:rPr>
              <a:t>Scanner pour avoir la vidéo. </a:t>
            </a:r>
            <a:endParaRPr lang="fr-FR" sz="1600" dirty="0">
              <a:solidFill>
                <a:schemeClr val="accent3"/>
              </a:solidFill>
              <a:latin typeface="Neufreit Black" panose="00000A00000000000000" pitchFamily="50" charset="0"/>
            </a:endParaRPr>
          </a:p>
        </p:txBody>
      </p:sp>
    </p:spTree>
    <p:extLst>
      <p:ext uri="{BB962C8B-B14F-4D97-AF65-F5344CB8AC3E}">
        <p14:creationId xmlns:p14="http://schemas.microsoft.com/office/powerpoint/2010/main" val="682072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latin typeface="Gotham Rounded Bold" pitchFamily="50" charset="0"/>
              </a:rPr>
              <a:t>annexes</a:t>
            </a:r>
            <a:endParaRPr lang="fr-FR" dirty="0"/>
          </a:p>
        </p:txBody>
      </p:sp>
    </p:spTree>
    <p:extLst>
      <p:ext uri="{BB962C8B-B14F-4D97-AF65-F5344CB8AC3E}">
        <p14:creationId xmlns:p14="http://schemas.microsoft.com/office/powerpoint/2010/main" val="3697597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46164" y="236035"/>
            <a:ext cx="2488422" cy="4002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all" baseline="0">
                <a:solidFill>
                  <a:srgbClr val="000000"/>
                </a:solidFill>
                <a:latin typeface="Arial Black" panose="020B0A040201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1800" dirty="0" err="1">
                <a:solidFill>
                  <a:schemeClr val="accent1"/>
                </a:solidFill>
                <a:latin typeface="Neufreit Black" panose="00000A00000000000000" pitchFamily="50" charset="0"/>
              </a:rPr>
              <a:t>ExtraitS</a:t>
            </a:r>
            <a:r>
              <a:rPr lang="fr-FR" sz="1800" dirty="0">
                <a:solidFill>
                  <a:schemeClr val="accent1"/>
                </a:solidFill>
                <a:latin typeface="Neufreit Black" panose="00000A00000000000000" pitchFamily="50" charset="0"/>
              </a:rPr>
              <a:t> du P.O.S.S</a:t>
            </a:r>
          </a:p>
        </p:txBody>
      </p:sp>
      <p:pic>
        <p:nvPicPr>
          <p:cNvPr id="3" name="Image 2">
            <a:extLst>
              <a:ext uri="{FF2B5EF4-FFF2-40B4-BE49-F238E27FC236}">
                <a16:creationId xmlns:a16="http://schemas.microsoft.com/office/drawing/2014/main" id="{CCA69D07-5AF2-455A-8BB6-91FE7A8C1998}"/>
              </a:ext>
            </a:extLst>
          </p:cNvPr>
          <p:cNvPicPr>
            <a:picLocks noChangeAspect="1"/>
          </p:cNvPicPr>
          <p:nvPr/>
        </p:nvPicPr>
        <p:blipFill>
          <a:blip r:embed="rId3"/>
          <a:stretch>
            <a:fillRect/>
          </a:stretch>
        </p:blipFill>
        <p:spPr>
          <a:xfrm>
            <a:off x="173386" y="807244"/>
            <a:ext cx="4282378" cy="3425200"/>
          </a:xfrm>
          <a:prstGeom prst="rect">
            <a:avLst/>
          </a:prstGeom>
        </p:spPr>
      </p:pic>
      <p:pic>
        <p:nvPicPr>
          <p:cNvPr id="12" name="Image 11">
            <a:extLst>
              <a:ext uri="{FF2B5EF4-FFF2-40B4-BE49-F238E27FC236}">
                <a16:creationId xmlns:a16="http://schemas.microsoft.com/office/drawing/2014/main" id="{390E7AA6-DE7F-4295-8F1D-3D6A87208885}"/>
              </a:ext>
            </a:extLst>
          </p:cNvPr>
          <p:cNvPicPr>
            <a:picLocks noChangeAspect="1"/>
          </p:cNvPicPr>
          <p:nvPr/>
        </p:nvPicPr>
        <p:blipFill>
          <a:blip r:embed="rId4"/>
          <a:stretch>
            <a:fillRect/>
          </a:stretch>
        </p:blipFill>
        <p:spPr>
          <a:xfrm>
            <a:off x="4468287" y="807244"/>
            <a:ext cx="4502327" cy="3479005"/>
          </a:xfrm>
          <a:prstGeom prst="rect">
            <a:avLst/>
          </a:prstGeom>
        </p:spPr>
      </p:pic>
    </p:spTree>
    <p:extLst>
      <p:ext uri="{BB962C8B-B14F-4D97-AF65-F5344CB8AC3E}">
        <p14:creationId xmlns:p14="http://schemas.microsoft.com/office/powerpoint/2010/main" val="3158817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46164" y="236035"/>
            <a:ext cx="2488422" cy="4002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all" baseline="0">
                <a:solidFill>
                  <a:srgbClr val="000000"/>
                </a:solidFill>
                <a:latin typeface="Arial Black" panose="020B0A040201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1800" dirty="0" err="1">
                <a:solidFill>
                  <a:schemeClr val="accent1"/>
                </a:solidFill>
                <a:latin typeface="Neufreit Black" panose="00000A00000000000000" pitchFamily="50" charset="0"/>
              </a:rPr>
              <a:t>ExtraitS</a:t>
            </a:r>
            <a:r>
              <a:rPr lang="fr-FR" sz="1800" dirty="0">
                <a:solidFill>
                  <a:schemeClr val="accent1"/>
                </a:solidFill>
                <a:latin typeface="Neufreit Black" panose="00000A00000000000000" pitchFamily="50" charset="0"/>
              </a:rPr>
              <a:t> du P.O.S.S</a:t>
            </a:r>
          </a:p>
        </p:txBody>
      </p:sp>
      <p:pic>
        <p:nvPicPr>
          <p:cNvPr id="5" name="Image 4">
            <a:extLst>
              <a:ext uri="{FF2B5EF4-FFF2-40B4-BE49-F238E27FC236}">
                <a16:creationId xmlns:a16="http://schemas.microsoft.com/office/drawing/2014/main" id="{726B1B80-F671-4603-BFE4-1FFDE9A541A9}"/>
              </a:ext>
            </a:extLst>
          </p:cNvPr>
          <p:cNvPicPr>
            <a:picLocks noChangeAspect="1"/>
          </p:cNvPicPr>
          <p:nvPr/>
        </p:nvPicPr>
        <p:blipFill>
          <a:blip r:embed="rId3"/>
          <a:stretch>
            <a:fillRect/>
          </a:stretch>
        </p:blipFill>
        <p:spPr>
          <a:xfrm>
            <a:off x="212127" y="692943"/>
            <a:ext cx="4359873" cy="3421857"/>
          </a:xfrm>
          <a:prstGeom prst="rect">
            <a:avLst/>
          </a:prstGeom>
        </p:spPr>
      </p:pic>
      <p:pic>
        <p:nvPicPr>
          <p:cNvPr id="9" name="Image 8">
            <a:extLst>
              <a:ext uri="{FF2B5EF4-FFF2-40B4-BE49-F238E27FC236}">
                <a16:creationId xmlns:a16="http://schemas.microsoft.com/office/drawing/2014/main" id="{11883F26-6D72-464A-AED7-F2513353BE70}"/>
              </a:ext>
            </a:extLst>
          </p:cNvPr>
          <p:cNvPicPr>
            <a:picLocks noChangeAspect="1"/>
          </p:cNvPicPr>
          <p:nvPr/>
        </p:nvPicPr>
        <p:blipFill>
          <a:blip r:embed="rId4"/>
          <a:stretch>
            <a:fillRect/>
          </a:stretch>
        </p:blipFill>
        <p:spPr>
          <a:xfrm>
            <a:off x="4500910" y="692943"/>
            <a:ext cx="4593083" cy="3650457"/>
          </a:xfrm>
          <a:prstGeom prst="rect">
            <a:avLst/>
          </a:prstGeom>
        </p:spPr>
      </p:pic>
    </p:spTree>
    <p:extLst>
      <p:ext uri="{BB962C8B-B14F-4D97-AF65-F5344CB8AC3E}">
        <p14:creationId xmlns:p14="http://schemas.microsoft.com/office/powerpoint/2010/main" val="2263437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46164" y="236035"/>
            <a:ext cx="2488422" cy="4002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all" baseline="0">
                <a:solidFill>
                  <a:srgbClr val="000000"/>
                </a:solidFill>
                <a:latin typeface="Arial Black" panose="020B0A040201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1800" dirty="0" err="1">
                <a:solidFill>
                  <a:schemeClr val="accent1"/>
                </a:solidFill>
                <a:latin typeface="Neufreit Black" panose="00000A00000000000000" pitchFamily="50" charset="0"/>
              </a:rPr>
              <a:t>ExtraitS</a:t>
            </a:r>
            <a:r>
              <a:rPr lang="fr-FR" sz="1800" dirty="0">
                <a:solidFill>
                  <a:schemeClr val="accent1"/>
                </a:solidFill>
                <a:latin typeface="Neufreit Black" panose="00000A00000000000000" pitchFamily="50" charset="0"/>
              </a:rPr>
              <a:t> du P.O.S.S</a:t>
            </a:r>
          </a:p>
        </p:txBody>
      </p:sp>
      <p:pic>
        <p:nvPicPr>
          <p:cNvPr id="3" name="Image 2">
            <a:extLst>
              <a:ext uri="{FF2B5EF4-FFF2-40B4-BE49-F238E27FC236}">
                <a16:creationId xmlns:a16="http://schemas.microsoft.com/office/drawing/2014/main" id="{818B5866-F041-4EFB-99C0-B6D21C46E976}"/>
              </a:ext>
            </a:extLst>
          </p:cNvPr>
          <p:cNvPicPr>
            <a:picLocks noChangeAspect="1"/>
          </p:cNvPicPr>
          <p:nvPr/>
        </p:nvPicPr>
        <p:blipFill>
          <a:blip r:embed="rId3"/>
          <a:stretch>
            <a:fillRect/>
          </a:stretch>
        </p:blipFill>
        <p:spPr>
          <a:xfrm>
            <a:off x="446164" y="952359"/>
            <a:ext cx="4790205" cy="3238781"/>
          </a:xfrm>
          <a:prstGeom prst="rect">
            <a:avLst/>
          </a:prstGeom>
        </p:spPr>
      </p:pic>
    </p:spTree>
    <p:extLst>
      <p:ext uri="{BB962C8B-B14F-4D97-AF65-F5344CB8AC3E}">
        <p14:creationId xmlns:p14="http://schemas.microsoft.com/office/powerpoint/2010/main" val="658537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42900" y="141978"/>
            <a:ext cx="7503928" cy="410915"/>
          </a:xfrm>
          <a:prstGeom prst="rect">
            <a:avLst/>
          </a:prstGeom>
        </p:spPr>
        <p:txBody>
          <a:bodyPr/>
          <a:lstStyle>
            <a:lvl1pPr algn="l" defTabSz="457200" rtl="0" eaLnBrk="0" fontAlgn="base" hangingPunct="0">
              <a:spcBef>
                <a:spcPct val="0"/>
              </a:spcBef>
              <a:spcAft>
                <a:spcPct val="0"/>
              </a:spcAft>
              <a:defRPr sz="2500" b="1" kern="1200" cap="all">
                <a:solidFill>
                  <a:srgbClr val="00709D"/>
                </a:solidFill>
                <a:latin typeface="+mj-lt"/>
                <a:ea typeface="ヒラギノ角ゴ Pro W3" charset="0"/>
                <a:cs typeface="ヒラギノ角ゴ Pro W3" charset="0"/>
              </a:defRPr>
            </a:lvl1pPr>
            <a:lvl2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2pPr>
            <a:lvl3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3pPr>
            <a:lvl4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4pPr>
            <a:lvl5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a:lstStyle>
          <a:p>
            <a:r>
              <a:rPr lang="fr-FR" sz="1800" b="0" dirty="0">
                <a:solidFill>
                  <a:schemeClr val="bg2"/>
                </a:solidFill>
                <a:latin typeface="Neufreit Black" panose="00000A00000000000000" pitchFamily="50" charset="0"/>
              </a:rPr>
              <a:t>EVALUATION DIAGNOSTIQUE  </a:t>
            </a:r>
          </a:p>
        </p:txBody>
      </p:sp>
      <p:pic>
        <p:nvPicPr>
          <p:cNvPr id="3" name="Image 2">
            <a:extLst>
              <a:ext uri="{FF2B5EF4-FFF2-40B4-BE49-F238E27FC236}">
                <a16:creationId xmlns:a16="http://schemas.microsoft.com/office/drawing/2014/main" id="{95ABA844-A299-4E30-AF02-5F741C32F227}"/>
              </a:ext>
            </a:extLst>
          </p:cNvPr>
          <p:cNvPicPr>
            <a:picLocks noChangeAspect="1"/>
          </p:cNvPicPr>
          <p:nvPr/>
        </p:nvPicPr>
        <p:blipFill>
          <a:blip r:embed="rId2"/>
          <a:stretch>
            <a:fillRect/>
          </a:stretch>
        </p:blipFill>
        <p:spPr>
          <a:xfrm rot="16200000">
            <a:off x="2340992" y="-1445198"/>
            <a:ext cx="4397726" cy="8393908"/>
          </a:xfrm>
          <a:prstGeom prst="rect">
            <a:avLst/>
          </a:prstGeom>
        </p:spPr>
      </p:pic>
    </p:spTree>
    <p:extLst>
      <p:ext uri="{BB962C8B-B14F-4D97-AF65-F5344CB8AC3E}">
        <p14:creationId xmlns:p14="http://schemas.microsoft.com/office/powerpoint/2010/main" val="1749363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42900" y="141978"/>
            <a:ext cx="7503928" cy="410915"/>
          </a:xfrm>
          <a:prstGeom prst="rect">
            <a:avLst/>
          </a:prstGeom>
        </p:spPr>
        <p:txBody>
          <a:bodyPr/>
          <a:lstStyle>
            <a:lvl1pPr algn="l" defTabSz="457200" rtl="0" eaLnBrk="0" fontAlgn="base" hangingPunct="0">
              <a:spcBef>
                <a:spcPct val="0"/>
              </a:spcBef>
              <a:spcAft>
                <a:spcPct val="0"/>
              </a:spcAft>
              <a:defRPr sz="2500" b="1" kern="1200" cap="all">
                <a:solidFill>
                  <a:srgbClr val="00709D"/>
                </a:solidFill>
                <a:latin typeface="+mj-lt"/>
                <a:ea typeface="ヒラギノ角ゴ Pro W3" charset="0"/>
                <a:cs typeface="ヒラギノ角ゴ Pro W3" charset="0"/>
              </a:defRPr>
            </a:lvl1pPr>
            <a:lvl2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2pPr>
            <a:lvl3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3pPr>
            <a:lvl4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4pPr>
            <a:lvl5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a:lstStyle>
          <a:p>
            <a:r>
              <a:rPr lang="fr-FR" sz="1800" b="0" dirty="0">
                <a:solidFill>
                  <a:schemeClr val="bg2"/>
                </a:solidFill>
                <a:latin typeface="Neufreit Black" panose="00000A00000000000000" pitchFamily="50" charset="0"/>
              </a:rPr>
              <a:t>EVALUATION CERTIFICATIVE – PASS NAUTIQUE</a:t>
            </a:r>
          </a:p>
        </p:txBody>
      </p:sp>
      <p:pic>
        <p:nvPicPr>
          <p:cNvPr id="5" name="Image 4">
            <a:extLst>
              <a:ext uri="{FF2B5EF4-FFF2-40B4-BE49-F238E27FC236}">
                <a16:creationId xmlns:a16="http://schemas.microsoft.com/office/drawing/2014/main" id="{9D5B0CF8-2D62-43DD-B88D-63C28EB9CFF9}"/>
              </a:ext>
            </a:extLst>
          </p:cNvPr>
          <p:cNvPicPr>
            <a:picLocks noChangeAspect="1"/>
          </p:cNvPicPr>
          <p:nvPr/>
        </p:nvPicPr>
        <p:blipFill>
          <a:blip r:embed="rId2"/>
          <a:stretch>
            <a:fillRect/>
          </a:stretch>
        </p:blipFill>
        <p:spPr>
          <a:xfrm>
            <a:off x="421481" y="555998"/>
            <a:ext cx="8301037" cy="4587502"/>
          </a:xfrm>
          <a:prstGeom prst="rect">
            <a:avLst/>
          </a:prstGeom>
        </p:spPr>
      </p:pic>
    </p:spTree>
    <p:extLst>
      <p:ext uri="{BB962C8B-B14F-4D97-AF65-F5344CB8AC3E}">
        <p14:creationId xmlns:p14="http://schemas.microsoft.com/office/powerpoint/2010/main" val="3904644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42900" y="141978"/>
            <a:ext cx="8379618" cy="410915"/>
          </a:xfrm>
          <a:prstGeom prst="rect">
            <a:avLst/>
          </a:prstGeom>
        </p:spPr>
        <p:txBody>
          <a:bodyPr/>
          <a:lstStyle>
            <a:lvl1pPr algn="l" defTabSz="457200" rtl="0" eaLnBrk="0" fontAlgn="base" hangingPunct="0">
              <a:spcBef>
                <a:spcPct val="0"/>
              </a:spcBef>
              <a:spcAft>
                <a:spcPct val="0"/>
              </a:spcAft>
              <a:defRPr sz="2500" b="1" kern="1200" cap="all">
                <a:solidFill>
                  <a:srgbClr val="00709D"/>
                </a:solidFill>
                <a:latin typeface="+mj-lt"/>
                <a:ea typeface="ヒラギノ角ゴ Pro W3" charset="0"/>
                <a:cs typeface="ヒラギノ角ゴ Pro W3" charset="0"/>
              </a:defRPr>
            </a:lvl1pPr>
            <a:lvl2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2pPr>
            <a:lvl3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3pPr>
            <a:lvl4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4pPr>
            <a:lvl5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a:lstStyle>
          <a:p>
            <a:r>
              <a:rPr lang="fr-FR" sz="1800" b="0" dirty="0">
                <a:solidFill>
                  <a:schemeClr val="bg2"/>
                </a:solidFill>
                <a:latin typeface="Neufreit Black" panose="00000A00000000000000" pitchFamily="50" charset="0"/>
              </a:rPr>
              <a:t>EVALUATION CERTIFICATIVE – ATTESTATION DU SAVOIR NAGER EN SECURITE</a:t>
            </a:r>
          </a:p>
        </p:txBody>
      </p:sp>
      <p:pic>
        <p:nvPicPr>
          <p:cNvPr id="3" name="Image 2">
            <a:extLst>
              <a:ext uri="{FF2B5EF4-FFF2-40B4-BE49-F238E27FC236}">
                <a16:creationId xmlns:a16="http://schemas.microsoft.com/office/drawing/2014/main" id="{98E8BAFF-2D31-4B54-9BB2-B8D9D15C2FDE}"/>
              </a:ext>
            </a:extLst>
          </p:cNvPr>
          <p:cNvPicPr>
            <a:picLocks noChangeAspect="1"/>
          </p:cNvPicPr>
          <p:nvPr/>
        </p:nvPicPr>
        <p:blipFill>
          <a:blip r:embed="rId2"/>
          <a:stretch>
            <a:fillRect/>
          </a:stretch>
        </p:blipFill>
        <p:spPr>
          <a:xfrm>
            <a:off x="252973" y="567678"/>
            <a:ext cx="8683858" cy="4575822"/>
          </a:xfrm>
          <a:prstGeom prst="rect">
            <a:avLst/>
          </a:prstGeom>
        </p:spPr>
      </p:pic>
    </p:spTree>
    <p:extLst>
      <p:ext uri="{BB962C8B-B14F-4D97-AF65-F5344CB8AC3E}">
        <p14:creationId xmlns:p14="http://schemas.microsoft.com/office/powerpoint/2010/main" val="1872177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6709F9A-92FB-4746-B939-0ABB708CE715}"/>
              </a:ext>
            </a:extLst>
          </p:cNvPr>
          <p:cNvSpPr>
            <a:spLocks noGrp="1"/>
          </p:cNvSpPr>
          <p:nvPr>
            <p:ph type="sldNum" idx="12"/>
          </p:nvPr>
        </p:nvSpPr>
        <p:spPr/>
        <p:txBody>
          <a:bodyPr/>
          <a:lstStyle/>
          <a:p>
            <a:pPr algn="r"/>
            <a:fld id="{00000000-1234-1234-1234-123412341234}" type="slidenum">
              <a:rPr lang="fr-FR" smtClean="0"/>
              <a:pPr algn="r"/>
              <a:t>3</a:t>
            </a:fld>
            <a:endParaRPr lang="fr-FR" dirty="0"/>
          </a:p>
        </p:txBody>
      </p:sp>
      <p:pic>
        <p:nvPicPr>
          <p:cNvPr id="4" name="Image 3"/>
          <p:cNvPicPr>
            <a:picLocks noChangeAspect="1"/>
          </p:cNvPicPr>
          <p:nvPr/>
        </p:nvPicPr>
        <p:blipFill rotWithShape="1">
          <a:blip r:embed="rId2"/>
          <a:srcRect l="34907" t="30336" r="20000" b="13200"/>
          <a:stretch/>
        </p:blipFill>
        <p:spPr>
          <a:xfrm>
            <a:off x="6434524" y="1631521"/>
            <a:ext cx="2695399" cy="1898488"/>
          </a:xfrm>
          <a:prstGeom prst="rect">
            <a:avLst/>
          </a:prstGeom>
        </p:spPr>
      </p:pic>
      <p:sp>
        <p:nvSpPr>
          <p:cNvPr id="5" name="Titre 1"/>
          <p:cNvSpPr txBox="1">
            <a:spLocks/>
          </p:cNvSpPr>
          <p:nvPr/>
        </p:nvSpPr>
        <p:spPr>
          <a:xfrm>
            <a:off x="378342" y="399480"/>
            <a:ext cx="6172200" cy="3802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all" baseline="0">
                <a:solidFill>
                  <a:srgbClr val="000000"/>
                </a:solidFill>
                <a:latin typeface="Arial Black" panose="020B0A040201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1800" dirty="0">
                <a:solidFill>
                  <a:schemeClr val="accent1"/>
                </a:solidFill>
                <a:latin typeface="Neufreit Black" panose="00000A00000000000000" pitchFamily="50" charset="0"/>
              </a:rPr>
              <a:t>préambule</a:t>
            </a:r>
          </a:p>
        </p:txBody>
      </p:sp>
      <p:sp>
        <p:nvSpPr>
          <p:cNvPr id="6" name="Espace réservé du contenu 2"/>
          <p:cNvSpPr txBox="1">
            <a:spLocks/>
          </p:cNvSpPr>
          <p:nvPr/>
        </p:nvSpPr>
        <p:spPr>
          <a:xfrm>
            <a:off x="262323" y="939097"/>
            <a:ext cx="5925825" cy="2627683"/>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L="76200" marR="0" lvl="0" indent="0" algn="l" rtl="0">
              <a:lnSpc>
                <a:spcPct val="100000"/>
              </a:lnSpc>
              <a:spcBef>
                <a:spcPts val="0"/>
              </a:spcBef>
              <a:spcAft>
                <a:spcPts val="0"/>
              </a:spcAft>
              <a:buClr>
                <a:srgbClr val="000000"/>
              </a:buClr>
              <a:buSzPts val="2400"/>
              <a:buFontTx/>
              <a:buNone/>
              <a:defRPr sz="1400" b="0" i="0" u="none" strike="noStrike" cap="none" baseline="0">
                <a:solidFill>
                  <a:schemeClr val="tx1"/>
                </a:solidFill>
                <a:latin typeface="Arial" panose="020B0604020202020204" pitchFamily="34" charset="0"/>
                <a:ea typeface="Arial"/>
                <a:cs typeface="Arial"/>
                <a:sym typeface="Arial"/>
              </a:defRPr>
            </a:lvl1pPr>
            <a:lvl2pPr marL="914400" marR="0" lvl="1" indent="-381000" algn="l" rtl="0">
              <a:lnSpc>
                <a:spcPct val="100000"/>
              </a:lnSpc>
              <a:spcBef>
                <a:spcPts val="800"/>
              </a:spcBef>
              <a:spcAft>
                <a:spcPts val="0"/>
              </a:spcAft>
              <a:buClr>
                <a:schemeClr val="tx1"/>
              </a:buClr>
              <a:buSzPts val="2400"/>
              <a:buFont typeface="Arial" panose="020B0604020202020204" pitchFamily="34" charset="0"/>
              <a:buChar char="○"/>
              <a:defRPr lang="fr-FR" sz="1400" b="0" i="0" u="none" strike="noStrike" cap="none">
                <a:solidFill>
                  <a:schemeClr val="tx1"/>
                </a:solidFill>
                <a:latin typeface="Arial"/>
                <a:ea typeface="Arial"/>
                <a:cs typeface="Arial"/>
                <a:sym typeface="Arial"/>
              </a:defRPr>
            </a:lvl2pPr>
            <a:lvl3pPr marL="1371600" marR="0" lvl="2" indent="-381000" algn="l" rtl="0">
              <a:lnSpc>
                <a:spcPct val="100000"/>
              </a:lnSpc>
              <a:spcBef>
                <a:spcPts val="800"/>
              </a:spcBef>
              <a:spcAft>
                <a:spcPts val="0"/>
              </a:spcAft>
              <a:buClr>
                <a:srgbClr val="000000"/>
              </a:buClr>
              <a:buSzPts val="2400"/>
              <a:buFont typeface="Arial" panose="020B0604020202020204" pitchFamily="34" charset="0"/>
              <a:buChar char="■"/>
              <a:defRPr sz="1400" b="0" i="0" u="none" strike="noStrike" cap="none">
                <a:solidFill>
                  <a:schemeClr val="tx1"/>
                </a:solidFill>
                <a:latin typeface="Arial"/>
                <a:ea typeface="Arial"/>
                <a:cs typeface="Arial"/>
                <a:sym typeface="Arial"/>
              </a:defRPr>
            </a:lvl3pPr>
            <a:lvl4pPr marL="1828800" marR="0" lvl="3" indent="-381000" algn="l" rtl="0">
              <a:lnSpc>
                <a:spcPct val="100000"/>
              </a:lnSpc>
              <a:spcBef>
                <a:spcPts val="800"/>
              </a:spcBef>
              <a:spcAft>
                <a:spcPts val="0"/>
              </a:spcAft>
              <a:buClr>
                <a:srgbClr val="000000"/>
              </a:buClr>
              <a:buSzPts val="2400"/>
              <a:buFont typeface="Arial" panose="020B0604020202020204" pitchFamily="34" charset="0"/>
              <a:buChar char="●"/>
              <a:defRPr sz="1400" b="0" i="0" u="none" strike="noStrike" cap="none">
                <a:solidFill>
                  <a:schemeClr val="tx1"/>
                </a:solidFill>
                <a:latin typeface="Arial"/>
                <a:ea typeface="Arial"/>
                <a:cs typeface="Arial"/>
                <a:sym typeface="Arial"/>
              </a:defRPr>
            </a:lvl4pPr>
            <a:lvl5pPr marL="2286000" marR="0" lvl="4" indent="-381000" algn="l" rtl="0">
              <a:lnSpc>
                <a:spcPct val="100000"/>
              </a:lnSpc>
              <a:spcBef>
                <a:spcPts val="800"/>
              </a:spcBef>
              <a:spcAft>
                <a:spcPts val="0"/>
              </a:spcAft>
              <a:buClr>
                <a:srgbClr val="000000"/>
              </a:buClr>
              <a:buSzPts val="2400"/>
              <a:buFont typeface="Arial" panose="020B0604020202020204" pitchFamily="34" charset="0"/>
              <a:buChar char="○"/>
              <a:defRPr sz="1400" b="0" i="0" u="none" strike="noStrike" cap="none">
                <a:solidFill>
                  <a:schemeClr val="tx1"/>
                </a:solidFill>
                <a:latin typeface="Arial"/>
                <a:ea typeface="Arial"/>
                <a:cs typeface="Arial"/>
                <a:sym typeface="Arial"/>
              </a:defRPr>
            </a:lvl5pPr>
            <a:lvl6pPr marL="2743200" marR="0" lvl="5" indent="-381000" algn="l" rtl="0">
              <a:lnSpc>
                <a:spcPct val="100000"/>
              </a:lnSpc>
              <a:spcBef>
                <a:spcPts val="80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6pPr>
            <a:lvl7pPr marL="3200400" marR="0" lvl="6" indent="-381000" algn="l" rtl="0">
              <a:lnSpc>
                <a:spcPct val="100000"/>
              </a:lnSpc>
              <a:spcBef>
                <a:spcPts val="80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7pPr>
            <a:lvl8pPr marL="3657600" marR="0" lvl="7" indent="-381000" algn="l" rtl="0">
              <a:lnSpc>
                <a:spcPct val="100000"/>
              </a:lnSpc>
              <a:spcBef>
                <a:spcPts val="80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8pPr>
            <a:lvl9pPr marL="4114800" marR="0" lvl="8" indent="-381000" algn="l" rtl="0">
              <a:lnSpc>
                <a:spcPct val="100000"/>
              </a:lnSpc>
              <a:spcBef>
                <a:spcPts val="800"/>
              </a:spcBef>
              <a:spcAft>
                <a:spcPts val="800"/>
              </a:spcAft>
              <a:buClr>
                <a:srgbClr val="000000"/>
              </a:buClr>
              <a:buSzPts val="2400"/>
              <a:buFont typeface="Arial"/>
              <a:buChar char="■"/>
              <a:defRPr sz="1400" b="0" i="0" u="none" strike="noStrike" cap="none">
                <a:solidFill>
                  <a:srgbClr val="000000"/>
                </a:solidFill>
                <a:latin typeface="Arial"/>
                <a:ea typeface="Arial"/>
                <a:cs typeface="Arial"/>
                <a:sym typeface="Arial"/>
              </a:defRPr>
            </a:lvl9pPr>
          </a:lstStyle>
          <a:p>
            <a:pPr marL="0">
              <a:lnSpc>
                <a:spcPct val="150000"/>
              </a:lnSpc>
            </a:pPr>
            <a:r>
              <a:rPr lang="fr-FR" sz="1200" dirty="0">
                <a:solidFill>
                  <a:srgbClr val="00719E"/>
                </a:solidFill>
                <a:latin typeface="Neufreit" panose="00000500000000000000" pitchFamily="50" charset="0"/>
              </a:rPr>
              <a:t>Ce projet doit répondre à un accueil de qualité, à une sécurité optimale et surtout à une stratégie pédagogique d’apprentissage efficace. </a:t>
            </a:r>
          </a:p>
          <a:p>
            <a:pPr marL="0">
              <a:lnSpc>
                <a:spcPct val="150000"/>
              </a:lnSpc>
            </a:pPr>
            <a:r>
              <a:rPr lang="fr-FR" sz="1200" dirty="0">
                <a:solidFill>
                  <a:srgbClr val="00719E"/>
                </a:solidFill>
                <a:latin typeface="Neufreit" panose="00000500000000000000" pitchFamily="50" charset="0"/>
              </a:rPr>
              <a:t>Pour cela, ce projet doit accompagner les professionnels du terrain (les professeurs des écoles et les éducateurs) en initiant et en encourageant une communication et une association des compétences des deux corps de métiers.</a:t>
            </a:r>
          </a:p>
          <a:p>
            <a:pPr marL="0">
              <a:lnSpc>
                <a:spcPct val="150000"/>
              </a:lnSpc>
            </a:pPr>
            <a:r>
              <a:rPr lang="fr-FR" sz="1200" dirty="0">
                <a:solidFill>
                  <a:srgbClr val="00719E"/>
                </a:solidFill>
                <a:latin typeface="Neufreit" panose="00000500000000000000" pitchFamily="50" charset="0"/>
              </a:rPr>
              <a:t>De plus, ce projet doit évoluer, s’adapter au fur et à mesure de l’expertise et des échanges entre l’ensemble des acteurs. Pour cela, il faudra quantifier le nombre d’attestations du « Savoir-Nager en Sécurité » obtenues, ainsi que l’ensemble des paliers, mais il s’agira également de s’appuyer sur le retour d’expérience des enseignements et des éducateurs.</a:t>
            </a:r>
          </a:p>
        </p:txBody>
      </p:sp>
      <p:sp>
        <p:nvSpPr>
          <p:cNvPr id="8" name="Titre 1"/>
          <p:cNvSpPr txBox="1">
            <a:spLocks/>
          </p:cNvSpPr>
          <p:nvPr/>
        </p:nvSpPr>
        <p:spPr>
          <a:xfrm>
            <a:off x="139136" y="4008434"/>
            <a:ext cx="6172200" cy="55245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all" baseline="0">
                <a:solidFill>
                  <a:srgbClr val="000000"/>
                </a:solidFill>
                <a:latin typeface="Arial Black" panose="020B0A040201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r-FR" sz="1400" dirty="0">
                <a:solidFill>
                  <a:schemeClr val="accent2"/>
                </a:solidFill>
                <a:latin typeface="Neufreit Black" panose="00000A00000000000000" pitchFamily="50" charset="0"/>
              </a:rPr>
              <a:t>La réussite des élèves passera par un travail commun des professionnels</a:t>
            </a:r>
          </a:p>
        </p:txBody>
      </p:sp>
    </p:spTree>
    <p:extLst>
      <p:ext uri="{BB962C8B-B14F-4D97-AF65-F5344CB8AC3E}">
        <p14:creationId xmlns:p14="http://schemas.microsoft.com/office/powerpoint/2010/main" val="3981857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6709F9A-92FB-4746-B939-0ABB708CE715}"/>
              </a:ext>
            </a:extLst>
          </p:cNvPr>
          <p:cNvSpPr>
            <a:spLocks noGrp="1"/>
          </p:cNvSpPr>
          <p:nvPr>
            <p:ph type="sldNum" idx="12"/>
          </p:nvPr>
        </p:nvSpPr>
        <p:spPr/>
        <p:txBody>
          <a:bodyPr/>
          <a:lstStyle/>
          <a:p>
            <a:pPr algn="r"/>
            <a:fld id="{00000000-1234-1234-1234-123412341234}" type="slidenum">
              <a:rPr lang="fr-FR" smtClean="0"/>
              <a:pPr algn="r"/>
              <a:t>4</a:t>
            </a:fld>
            <a:endParaRPr lang="fr-FR" dirty="0"/>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8624" t="62477" r="67819"/>
          <a:stretch/>
        </p:blipFill>
        <p:spPr>
          <a:xfrm>
            <a:off x="637953" y="3156076"/>
            <a:ext cx="2286676" cy="1790575"/>
          </a:xfrm>
          <a:prstGeom prst="rect">
            <a:avLst/>
          </a:prstGeom>
        </p:spPr>
      </p:pic>
      <p:graphicFrame>
        <p:nvGraphicFramePr>
          <p:cNvPr id="2" name="Diagramme 1"/>
          <p:cNvGraphicFramePr/>
          <p:nvPr>
            <p:extLst>
              <p:ext uri="{D42A27DB-BD31-4B8C-83A1-F6EECF244321}">
                <p14:modId xmlns:p14="http://schemas.microsoft.com/office/powerpoint/2010/main" val="1910173631"/>
              </p:ext>
            </p:extLst>
          </p:nvPr>
        </p:nvGraphicFramePr>
        <p:xfrm>
          <a:off x="238423" y="314243"/>
          <a:ext cx="8739169" cy="4742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re 1"/>
          <p:cNvSpPr txBox="1">
            <a:spLocks/>
          </p:cNvSpPr>
          <p:nvPr/>
        </p:nvSpPr>
        <p:spPr>
          <a:xfrm>
            <a:off x="411384" y="506206"/>
            <a:ext cx="6172200" cy="570477"/>
          </a:xfrm>
          <a:prstGeom prst="rect">
            <a:avLst/>
          </a:prstGeom>
        </p:spPr>
        <p:txBody>
          <a:bodyPr/>
          <a:lstStyle>
            <a:lvl1pPr algn="l" defTabSz="457200" rtl="0" eaLnBrk="0" fontAlgn="base" hangingPunct="0">
              <a:spcBef>
                <a:spcPct val="0"/>
              </a:spcBef>
              <a:spcAft>
                <a:spcPct val="0"/>
              </a:spcAft>
              <a:defRPr sz="2500" b="1" kern="1200" cap="all">
                <a:solidFill>
                  <a:srgbClr val="00709D"/>
                </a:solidFill>
                <a:latin typeface="+mj-lt"/>
                <a:ea typeface="ヒラギノ角ゴ Pro W3" charset="0"/>
                <a:cs typeface="ヒラギノ角ゴ Pro W3" charset="0"/>
              </a:defRPr>
            </a:lvl1pPr>
            <a:lvl2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2pPr>
            <a:lvl3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3pPr>
            <a:lvl4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4pPr>
            <a:lvl5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a:lstStyle>
          <a:p>
            <a:r>
              <a:rPr lang="fr-FR" sz="1800" b="0" dirty="0">
                <a:solidFill>
                  <a:schemeClr val="accent1"/>
                </a:solidFill>
                <a:latin typeface="Neufreit Black" panose="00000A00000000000000" pitchFamily="50" charset="0"/>
              </a:rPr>
              <a:t>Organisation du projet</a:t>
            </a:r>
          </a:p>
        </p:txBody>
      </p:sp>
    </p:spTree>
    <p:extLst>
      <p:ext uri="{BB962C8B-B14F-4D97-AF65-F5344CB8AC3E}">
        <p14:creationId xmlns:p14="http://schemas.microsoft.com/office/powerpoint/2010/main" val="3771260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79100" y="545805"/>
            <a:ext cx="7799508" cy="2069545"/>
          </a:xfrm>
        </p:spPr>
        <p:txBody>
          <a:bodyPr/>
          <a:lstStyle/>
          <a:p>
            <a:r>
              <a:rPr lang="fr-FR" dirty="0">
                <a:solidFill>
                  <a:schemeClr val="bg1"/>
                </a:solidFill>
                <a:latin typeface="Neufreit Black" panose="00000A00000000000000" pitchFamily="50" charset="0"/>
              </a:rPr>
              <a:t>Organisation de l’accueil et de</a:t>
            </a:r>
            <a:br>
              <a:rPr lang="fr-FR" dirty="0">
                <a:solidFill>
                  <a:schemeClr val="bg1"/>
                </a:solidFill>
                <a:latin typeface="Neufreit Black" panose="00000A00000000000000" pitchFamily="50" charset="0"/>
              </a:rPr>
            </a:br>
            <a:r>
              <a:rPr lang="fr-FR" dirty="0">
                <a:solidFill>
                  <a:schemeClr val="bg1"/>
                </a:solidFill>
                <a:latin typeface="Neufreit Black" panose="00000A00000000000000" pitchFamily="50" charset="0"/>
              </a:rPr>
              <a:t>l’ hygiène</a:t>
            </a:r>
            <a:endParaRPr lang="fr-FR" dirty="0"/>
          </a:p>
        </p:txBody>
      </p:sp>
    </p:spTree>
    <p:extLst>
      <p:ext uri="{BB962C8B-B14F-4D97-AF65-F5344CB8AC3E}">
        <p14:creationId xmlns:p14="http://schemas.microsoft.com/office/powerpoint/2010/main" val="1833171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p:cNvSpPr txBox="1">
            <a:spLocks/>
          </p:cNvSpPr>
          <p:nvPr/>
        </p:nvSpPr>
        <p:spPr>
          <a:xfrm>
            <a:off x="295814" y="169287"/>
            <a:ext cx="8323646" cy="316498"/>
          </a:xfrm>
          <a:prstGeom prst="rect">
            <a:avLst/>
          </a:prstGeom>
        </p:spPr>
        <p:txBody>
          <a:bodyPr vert="horz" wrap="square" lIns="0" tIns="8637"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all" baseline="0">
                <a:solidFill>
                  <a:srgbClr val="000000"/>
                </a:solidFill>
                <a:latin typeface="Arial Black" panose="020B0A040201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8637">
              <a:spcBef>
                <a:spcPts val="68"/>
              </a:spcBef>
            </a:pPr>
            <a:r>
              <a:rPr lang="fr-FR" sz="2000" spc="163" dirty="0">
                <a:solidFill>
                  <a:schemeClr val="accent1"/>
                </a:solidFill>
                <a:latin typeface="+mj-lt"/>
              </a:rPr>
              <a:t>ACCUEIL DES ECOLES</a:t>
            </a:r>
            <a:endParaRPr lang="fr-FR" sz="2000" spc="-48" dirty="0">
              <a:solidFill>
                <a:schemeClr val="accent1"/>
              </a:solidFill>
              <a:latin typeface="+mj-lt"/>
              <a:cs typeface="Century Gothic"/>
            </a:endParaRPr>
          </a:p>
        </p:txBody>
      </p:sp>
      <p:sp>
        <p:nvSpPr>
          <p:cNvPr id="4" name="Titre 1"/>
          <p:cNvSpPr txBox="1">
            <a:spLocks/>
          </p:cNvSpPr>
          <p:nvPr/>
        </p:nvSpPr>
        <p:spPr>
          <a:xfrm>
            <a:off x="114445" y="2990665"/>
            <a:ext cx="4162831" cy="367379"/>
          </a:xfrm>
          <a:prstGeom prst="rect">
            <a:avLst/>
          </a:prstGeom>
        </p:spPr>
        <p:txBody>
          <a:bodyPr/>
          <a:lstStyle>
            <a:lvl1pPr algn="l" defTabSz="457200" rtl="0" eaLnBrk="0" fontAlgn="base" hangingPunct="0">
              <a:spcBef>
                <a:spcPct val="0"/>
              </a:spcBef>
              <a:spcAft>
                <a:spcPct val="0"/>
              </a:spcAft>
              <a:defRPr sz="2500" b="1" kern="1200" cap="all">
                <a:solidFill>
                  <a:srgbClr val="00709D"/>
                </a:solidFill>
                <a:latin typeface="+mj-lt"/>
                <a:ea typeface="ヒラギノ角ゴ Pro W3" charset="0"/>
                <a:cs typeface="ヒラギノ角ゴ Pro W3" charset="0"/>
              </a:defRPr>
            </a:lvl1pPr>
            <a:lvl2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2pPr>
            <a:lvl3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3pPr>
            <a:lvl4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4pPr>
            <a:lvl5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a:lstStyle>
          <a:p>
            <a:r>
              <a:rPr lang="fr-FR" sz="1800" b="0" dirty="0">
                <a:solidFill>
                  <a:schemeClr val="accent1"/>
                </a:solidFill>
                <a:latin typeface="Neufreit Black" panose="00000A00000000000000" pitchFamily="50" charset="0"/>
              </a:rPr>
              <a:t>LISTES NOMINATIVES DES ELEVES</a:t>
            </a:r>
          </a:p>
        </p:txBody>
      </p:sp>
      <p:sp>
        <p:nvSpPr>
          <p:cNvPr id="11" name="Titre 1">
            <a:extLst>
              <a:ext uri="{FF2B5EF4-FFF2-40B4-BE49-F238E27FC236}">
                <a16:creationId xmlns:a16="http://schemas.microsoft.com/office/drawing/2014/main" id="{55B78E05-A3A1-4D47-99DA-B6AFBBFDD3C6}"/>
              </a:ext>
            </a:extLst>
          </p:cNvPr>
          <p:cNvSpPr txBox="1">
            <a:spLocks/>
          </p:cNvSpPr>
          <p:nvPr/>
        </p:nvSpPr>
        <p:spPr>
          <a:xfrm>
            <a:off x="114445" y="637808"/>
            <a:ext cx="4737165" cy="367379"/>
          </a:xfrm>
          <a:prstGeom prst="rect">
            <a:avLst/>
          </a:prstGeom>
        </p:spPr>
        <p:txBody>
          <a:bodyPr/>
          <a:lstStyle>
            <a:lvl1pPr algn="l" defTabSz="457200" rtl="0" eaLnBrk="0" fontAlgn="base" hangingPunct="0">
              <a:spcBef>
                <a:spcPct val="0"/>
              </a:spcBef>
              <a:spcAft>
                <a:spcPct val="0"/>
              </a:spcAft>
              <a:defRPr sz="2500" b="1" kern="1200" cap="all">
                <a:solidFill>
                  <a:srgbClr val="00709D"/>
                </a:solidFill>
                <a:latin typeface="+mj-lt"/>
                <a:ea typeface="ヒラギノ角ゴ Pro W3" charset="0"/>
                <a:cs typeface="ヒラギノ角ゴ Pro W3" charset="0"/>
              </a:defRPr>
            </a:lvl1pPr>
            <a:lvl2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2pPr>
            <a:lvl3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3pPr>
            <a:lvl4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4pPr>
            <a:lvl5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a:lstStyle>
          <a:p>
            <a:r>
              <a:rPr lang="fr-FR" sz="1800" b="0" dirty="0">
                <a:solidFill>
                  <a:schemeClr val="accent1"/>
                </a:solidFill>
                <a:latin typeface="Neufreit Black" panose="00000A00000000000000" pitchFamily="50" charset="0"/>
              </a:rPr>
              <a:t>ROTATIONS DES  VESTIAIRES COLLECTIFS</a:t>
            </a:r>
          </a:p>
        </p:txBody>
      </p:sp>
      <p:graphicFrame>
        <p:nvGraphicFramePr>
          <p:cNvPr id="18" name="Tableau 17">
            <a:extLst>
              <a:ext uri="{FF2B5EF4-FFF2-40B4-BE49-F238E27FC236}">
                <a16:creationId xmlns:a16="http://schemas.microsoft.com/office/drawing/2014/main" id="{E1A7F1DE-D061-4F6C-963E-59BA7ACDB642}"/>
              </a:ext>
            </a:extLst>
          </p:cNvPr>
          <p:cNvGraphicFramePr>
            <a:graphicFrameLocks noGrp="1"/>
          </p:cNvGraphicFramePr>
          <p:nvPr>
            <p:extLst>
              <p:ext uri="{D42A27DB-BD31-4B8C-83A1-F6EECF244321}">
                <p14:modId xmlns:p14="http://schemas.microsoft.com/office/powerpoint/2010/main" val="679497597"/>
              </p:ext>
            </p:extLst>
          </p:nvPr>
        </p:nvGraphicFramePr>
        <p:xfrm>
          <a:off x="231748" y="1088390"/>
          <a:ext cx="8387712" cy="1483360"/>
        </p:xfrm>
        <a:graphic>
          <a:graphicData uri="http://schemas.openxmlformats.org/drawingml/2006/table">
            <a:tbl>
              <a:tblPr firstRow="1" bandRow="1">
                <a:tableStyleId>{9800860D-6354-4378-A09D-8DFCC888E2C9}</a:tableStyleId>
              </a:tblPr>
              <a:tblGrid>
                <a:gridCol w="2795904">
                  <a:extLst>
                    <a:ext uri="{9D8B030D-6E8A-4147-A177-3AD203B41FA5}">
                      <a16:colId xmlns:a16="http://schemas.microsoft.com/office/drawing/2014/main" val="4183223566"/>
                    </a:ext>
                  </a:extLst>
                </a:gridCol>
                <a:gridCol w="2795904">
                  <a:extLst>
                    <a:ext uri="{9D8B030D-6E8A-4147-A177-3AD203B41FA5}">
                      <a16:colId xmlns:a16="http://schemas.microsoft.com/office/drawing/2014/main" val="3596503185"/>
                    </a:ext>
                  </a:extLst>
                </a:gridCol>
                <a:gridCol w="2795904">
                  <a:extLst>
                    <a:ext uri="{9D8B030D-6E8A-4147-A177-3AD203B41FA5}">
                      <a16:colId xmlns:a16="http://schemas.microsoft.com/office/drawing/2014/main" val="1466325237"/>
                    </a:ext>
                  </a:extLst>
                </a:gridCol>
              </a:tblGrid>
              <a:tr h="370840">
                <a:tc>
                  <a:txBody>
                    <a:bodyPr/>
                    <a:lstStyle/>
                    <a:p>
                      <a:pPr algn="ctr"/>
                      <a:r>
                        <a:rPr lang="fr-FR" sz="1600" b="1" i="0" dirty="0"/>
                        <a:t>Créneaux</a:t>
                      </a:r>
                    </a:p>
                  </a:txBody>
                  <a:tcPr/>
                </a:tc>
                <a:tc>
                  <a:txBody>
                    <a:bodyPr/>
                    <a:lstStyle/>
                    <a:p>
                      <a:pPr algn="ctr"/>
                      <a:r>
                        <a:rPr lang="fr-FR" sz="1600" b="1" dirty="0"/>
                        <a:t>Vestiaires garçons</a:t>
                      </a:r>
                    </a:p>
                  </a:txBody>
                  <a:tcPr/>
                </a:tc>
                <a:tc>
                  <a:txBody>
                    <a:bodyPr/>
                    <a:lstStyle/>
                    <a:p>
                      <a:pPr algn="ctr"/>
                      <a:r>
                        <a:rPr lang="fr-FR" sz="1600" b="1" dirty="0"/>
                        <a:t>Vestiaires filles</a:t>
                      </a:r>
                    </a:p>
                  </a:txBody>
                  <a:tcPr/>
                </a:tc>
                <a:extLst>
                  <a:ext uri="{0D108BD9-81ED-4DB2-BD59-A6C34878D82A}">
                    <a16:rowId xmlns:a16="http://schemas.microsoft.com/office/drawing/2014/main" val="4014442562"/>
                  </a:ext>
                </a:extLst>
              </a:tr>
              <a:tr h="370840">
                <a:tc>
                  <a:txBody>
                    <a:bodyPr/>
                    <a:lstStyle/>
                    <a:p>
                      <a:pPr algn="ctr"/>
                      <a:r>
                        <a:rPr lang="fr-FR" i="1" dirty="0"/>
                        <a:t>14h00 – 14h40</a:t>
                      </a:r>
                    </a:p>
                  </a:txBody>
                  <a:tcPr/>
                </a:tc>
                <a:tc>
                  <a:txBody>
                    <a:bodyPr/>
                    <a:lstStyle/>
                    <a:p>
                      <a:pPr algn="ctr"/>
                      <a:r>
                        <a:rPr lang="fr-FR" sz="1800" dirty="0"/>
                        <a:t>1</a:t>
                      </a:r>
                    </a:p>
                  </a:txBody>
                  <a:tcPr/>
                </a:tc>
                <a:tc>
                  <a:txBody>
                    <a:bodyPr/>
                    <a:lstStyle/>
                    <a:p>
                      <a:pPr algn="ctr"/>
                      <a:r>
                        <a:rPr lang="fr-FR" sz="1800" dirty="0"/>
                        <a:t>3</a:t>
                      </a:r>
                    </a:p>
                  </a:txBody>
                  <a:tcPr/>
                </a:tc>
                <a:extLst>
                  <a:ext uri="{0D108BD9-81ED-4DB2-BD59-A6C34878D82A}">
                    <a16:rowId xmlns:a16="http://schemas.microsoft.com/office/drawing/2014/main" val="2033983895"/>
                  </a:ext>
                </a:extLst>
              </a:tr>
              <a:tr h="370840">
                <a:tc>
                  <a:txBody>
                    <a:bodyPr/>
                    <a:lstStyle/>
                    <a:p>
                      <a:pPr algn="ctr"/>
                      <a:r>
                        <a:rPr lang="fr-FR" i="1" dirty="0"/>
                        <a:t>14h40 – 15h20</a:t>
                      </a:r>
                    </a:p>
                  </a:txBody>
                  <a:tcPr/>
                </a:tc>
                <a:tc>
                  <a:txBody>
                    <a:bodyPr/>
                    <a:lstStyle/>
                    <a:p>
                      <a:pPr algn="ctr"/>
                      <a:r>
                        <a:rPr lang="fr-FR" sz="1800" dirty="0"/>
                        <a:t>2</a:t>
                      </a:r>
                    </a:p>
                  </a:txBody>
                  <a:tcPr/>
                </a:tc>
                <a:tc>
                  <a:txBody>
                    <a:bodyPr/>
                    <a:lstStyle/>
                    <a:p>
                      <a:pPr algn="ctr"/>
                      <a:r>
                        <a:rPr lang="fr-FR" sz="1800" dirty="0"/>
                        <a:t>4</a:t>
                      </a:r>
                    </a:p>
                  </a:txBody>
                  <a:tcPr/>
                </a:tc>
                <a:extLst>
                  <a:ext uri="{0D108BD9-81ED-4DB2-BD59-A6C34878D82A}">
                    <a16:rowId xmlns:a16="http://schemas.microsoft.com/office/drawing/2014/main" val="434616211"/>
                  </a:ext>
                </a:extLst>
              </a:tr>
              <a:tr h="370840">
                <a:tc>
                  <a:txBody>
                    <a:bodyPr/>
                    <a:lstStyle/>
                    <a:p>
                      <a:pPr algn="ctr"/>
                      <a:r>
                        <a:rPr lang="fr-FR" i="1" dirty="0"/>
                        <a:t>15h20 – 16h00</a:t>
                      </a:r>
                    </a:p>
                  </a:txBody>
                  <a:tcPr/>
                </a:tc>
                <a:tc>
                  <a:txBody>
                    <a:bodyPr/>
                    <a:lstStyle/>
                    <a:p>
                      <a:pPr algn="ctr"/>
                      <a:r>
                        <a:rPr lang="fr-FR" sz="1800" dirty="0"/>
                        <a:t>1</a:t>
                      </a:r>
                    </a:p>
                  </a:txBody>
                  <a:tcPr/>
                </a:tc>
                <a:tc>
                  <a:txBody>
                    <a:bodyPr/>
                    <a:lstStyle/>
                    <a:p>
                      <a:pPr algn="ctr"/>
                      <a:r>
                        <a:rPr lang="fr-FR" sz="1800" dirty="0"/>
                        <a:t>3</a:t>
                      </a:r>
                    </a:p>
                  </a:txBody>
                  <a:tcPr/>
                </a:tc>
                <a:extLst>
                  <a:ext uri="{0D108BD9-81ED-4DB2-BD59-A6C34878D82A}">
                    <a16:rowId xmlns:a16="http://schemas.microsoft.com/office/drawing/2014/main" val="1857831121"/>
                  </a:ext>
                </a:extLst>
              </a:tr>
            </a:tbl>
          </a:graphicData>
        </a:graphic>
      </p:graphicFrame>
      <p:sp>
        <p:nvSpPr>
          <p:cNvPr id="19" name="ZoneTexte 18">
            <a:extLst>
              <a:ext uri="{FF2B5EF4-FFF2-40B4-BE49-F238E27FC236}">
                <a16:creationId xmlns:a16="http://schemas.microsoft.com/office/drawing/2014/main" id="{8441952A-A1BB-4159-8D43-97B7279A84AD}"/>
              </a:ext>
            </a:extLst>
          </p:cNvPr>
          <p:cNvSpPr txBox="1"/>
          <p:nvPr/>
        </p:nvSpPr>
        <p:spPr>
          <a:xfrm>
            <a:off x="231748" y="3418823"/>
            <a:ext cx="8387712" cy="738664"/>
          </a:xfrm>
          <a:prstGeom prst="rect">
            <a:avLst/>
          </a:prstGeom>
          <a:noFill/>
        </p:spPr>
        <p:txBody>
          <a:bodyPr wrap="square" rtlCol="0">
            <a:spAutoFit/>
          </a:bodyPr>
          <a:lstStyle/>
          <a:p>
            <a:r>
              <a:rPr lang="fr-FR" dirty="0"/>
              <a:t>Lors de la 1</a:t>
            </a:r>
            <a:r>
              <a:rPr lang="fr-FR" baseline="30000" dirty="0"/>
              <a:t>ère</a:t>
            </a:r>
            <a:r>
              <a:rPr lang="fr-FR" dirty="0"/>
              <a:t> séance, nous vous prions de bien vouloir vous munir de la liste nominative des élèves avec les coordonnées des parents ou responsable légal. </a:t>
            </a:r>
          </a:p>
          <a:p>
            <a:endParaRPr lang="fr-FR" dirty="0"/>
          </a:p>
        </p:txBody>
      </p:sp>
    </p:spTree>
    <p:extLst>
      <p:ext uri="{BB962C8B-B14F-4D97-AF65-F5344CB8AC3E}">
        <p14:creationId xmlns:p14="http://schemas.microsoft.com/office/powerpoint/2010/main" val="437900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p:cNvSpPr txBox="1">
            <a:spLocks/>
          </p:cNvSpPr>
          <p:nvPr/>
        </p:nvSpPr>
        <p:spPr>
          <a:xfrm>
            <a:off x="295814" y="169287"/>
            <a:ext cx="8323646" cy="316498"/>
          </a:xfrm>
          <a:prstGeom prst="rect">
            <a:avLst/>
          </a:prstGeom>
        </p:spPr>
        <p:txBody>
          <a:bodyPr vert="horz" wrap="square" lIns="0" tIns="8637"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all" baseline="0">
                <a:solidFill>
                  <a:srgbClr val="000000"/>
                </a:solidFill>
                <a:latin typeface="Arial Black" panose="020B0A040201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8637">
              <a:spcBef>
                <a:spcPts val="68"/>
              </a:spcBef>
            </a:pPr>
            <a:r>
              <a:rPr lang="fr-FR" sz="2000" spc="163" dirty="0">
                <a:solidFill>
                  <a:schemeClr val="accent1"/>
                </a:solidFill>
                <a:latin typeface="+mj-lt"/>
              </a:rPr>
              <a:t>Planning de fonctionnement</a:t>
            </a:r>
            <a:endParaRPr lang="fr-FR" sz="2000" spc="-48" dirty="0">
              <a:solidFill>
                <a:schemeClr val="accent1"/>
              </a:solidFill>
              <a:latin typeface="+mj-lt"/>
              <a:cs typeface="Century Gothic"/>
            </a:endParaRPr>
          </a:p>
        </p:txBody>
      </p:sp>
      <p:sp>
        <p:nvSpPr>
          <p:cNvPr id="4" name="Titre 1"/>
          <p:cNvSpPr txBox="1">
            <a:spLocks/>
          </p:cNvSpPr>
          <p:nvPr/>
        </p:nvSpPr>
        <p:spPr>
          <a:xfrm>
            <a:off x="295814" y="727232"/>
            <a:ext cx="2511680" cy="367379"/>
          </a:xfrm>
          <a:prstGeom prst="rect">
            <a:avLst/>
          </a:prstGeom>
        </p:spPr>
        <p:txBody>
          <a:bodyPr/>
          <a:lstStyle>
            <a:lvl1pPr algn="l" defTabSz="457200" rtl="0" eaLnBrk="0" fontAlgn="base" hangingPunct="0">
              <a:spcBef>
                <a:spcPct val="0"/>
              </a:spcBef>
              <a:spcAft>
                <a:spcPct val="0"/>
              </a:spcAft>
              <a:defRPr sz="2500" b="1" kern="1200" cap="all">
                <a:solidFill>
                  <a:srgbClr val="00709D"/>
                </a:solidFill>
                <a:latin typeface="+mj-lt"/>
                <a:ea typeface="ヒラギノ角ゴ Pro W3" charset="0"/>
                <a:cs typeface="ヒラギノ角ゴ Pro W3" charset="0"/>
              </a:defRPr>
            </a:lvl1pPr>
            <a:lvl2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2pPr>
            <a:lvl3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3pPr>
            <a:lvl4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4pPr>
            <a:lvl5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a:lstStyle>
          <a:p>
            <a:r>
              <a:rPr lang="fr-FR" sz="1800" b="0" dirty="0">
                <a:solidFill>
                  <a:schemeClr val="accent1"/>
                </a:solidFill>
                <a:latin typeface="Neufreit Black" panose="00000A00000000000000" pitchFamily="50" charset="0"/>
              </a:rPr>
              <a:t>ACCUEIL des écoles</a:t>
            </a:r>
          </a:p>
        </p:txBody>
      </p:sp>
      <p:sp>
        <p:nvSpPr>
          <p:cNvPr id="5" name="ZoneTexte 4"/>
          <p:cNvSpPr txBox="1"/>
          <p:nvPr/>
        </p:nvSpPr>
        <p:spPr>
          <a:xfrm>
            <a:off x="295814" y="1094611"/>
            <a:ext cx="4525823" cy="1015663"/>
          </a:xfrm>
          <a:prstGeom prst="rect">
            <a:avLst/>
          </a:prstGeom>
          <a:noFill/>
        </p:spPr>
        <p:txBody>
          <a:bodyPr wrap="square" rtlCol="0">
            <a:spAutoFit/>
          </a:bodyPr>
          <a:lstStyle/>
          <a:p>
            <a:pPr algn="just"/>
            <a:r>
              <a:rPr lang="fr-FR" sz="1200" b="1" u="sng" dirty="0">
                <a:solidFill>
                  <a:schemeClr val="accent1">
                    <a:lumMod val="75000"/>
                  </a:schemeClr>
                </a:solidFill>
                <a:latin typeface="Neufreit" panose="00000500000000000000" pitchFamily="50" charset="0"/>
              </a:rPr>
              <a:t>Les moyens :</a:t>
            </a:r>
          </a:p>
          <a:p>
            <a:pPr marL="171450" indent="-171450" algn="just">
              <a:buFont typeface="Arial" panose="020B0604020202020204" pitchFamily="34" charset="0"/>
              <a:buChar char="•"/>
            </a:pPr>
            <a:r>
              <a:rPr lang="fr-FR" sz="1200" dirty="0">
                <a:solidFill>
                  <a:schemeClr val="accent1">
                    <a:lumMod val="75000"/>
                  </a:schemeClr>
                </a:solidFill>
                <a:latin typeface="Neufreit" panose="00000500000000000000" pitchFamily="50" charset="0"/>
              </a:rPr>
              <a:t>Le bassin sportif intérieur de 25 mètres.</a:t>
            </a:r>
          </a:p>
          <a:p>
            <a:pPr marL="171450" indent="-171450" algn="just">
              <a:buFont typeface="Arial" panose="020B0604020202020204" pitchFamily="34" charset="0"/>
              <a:buChar char="•"/>
            </a:pPr>
            <a:r>
              <a:rPr lang="fr-FR" sz="1200" dirty="0">
                <a:solidFill>
                  <a:schemeClr val="accent1">
                    <a:lumMod val="75000"/>
                  </a:schemeClr>
                </a:solidFill>
                <a:latin typeface="Neufreit" panose="00000500000000000000" pitchFamily="50" charset="0"/>
              </a:rPr>
              <a:t>Un M.N.S ou B.N.S.S.A en surveillance.</a:t>
            </a:r>
          </a:p>
          <a:p>
            <a:pPr marL="171450" indent="-171450" algn="just">
              <a:buFont typeface="Arial" panose="020B0604020202020204" pitchFamily="34" charset="0"/>
              <a:buChar char="•"/>
            </a:pPr>
            <a:r>
              <a:rPr lang="fr-FR" sz="1200" dirty="0">
                <a:solidFill>
                  <a:schemeClr val="accent1">
                    <a:lumMod val="75000"/>
                  </a:schemeClr>
                </a:solidFill>
                <a:latin typeface="Neufreit" panose="00000500000000000000" pitchFamily="50" charset="0"/>
              </a:rPr>
              <a:t>2 M.N.S en pédagogie.</a:t>
            </a:r>
          </a:p>
          <a:p>
            <a:pPr marL="171450" indent="-171450" algn="just">
              <a:buFont typeface="Arial" panose="020B0604020202020204" pitchFamily="34" charset="0"/>
              <a:buChar char="•"/>
            </a:pPr>
            <a:r>
              <a:rPr lang="fr-FR" sz="1200" dirty="0">
                <a:solidFill>
                  <a:schemeClr val="accent1">
                    <a:lumMod val="75000"/>
                  </a:schemeClr>
                </a:solidFill>
                <a:latin typeface="Neufreit" panose="00000500000000000000" pitchFamily="50" charset="0"/>
              </a:rPr>
              <a:t>La durée d’une séance est de 40 minutes.</a:t>
            </a:r>
          </a:p>
        </p:txBody>
      </p:sp>
      <p:sp>
        <p:nvSpPr>
          <p:cNvPr id="7" name="Titre 1">
            <a:extLst>
              <a:ext uri="{FF2B5EF4-FFF2-40B4-BE49-F238E27FC236}">
                <a16:creationId xmlns:a16="http://schemas.microsoft.com/office/drawing/2014/main" id="{33A71BAB-BF20-4B11-887B-F45D40435ADB}"/>
              </a:ext>
            </a:extLst>
          </p:cNvPr>
          <p:cNvSpPr txBox="1">
            <a:spLocks/>
          </p:cNvSpPr>
          <p:nvPr/>
        </p:nvSpPr>
        <p:spPr>
          <a:xfrm>
            <a:off x="599885" y="2351721"/>
            <a:ext cx="3738024" cy="367379"/>
          </a:xfrm>
          <a:prstGeom prst="rect">
            <a:avLst/>
          </a:prstGeom>
        </p:spPr>
        <p:txBody>
          <a:bodyPr/>
          <a:lstStyle>
            <a:lvl1pPr algn="l" defTabSz="457200" rtl="0" eaLnBrk="0" fontAlgn="base" hangingPunct="0">
              <a:spcBef>
                <a:spcPct val="0"/>
              </a:spcBef>
              <a:spcAft>
                <a:spcPct val="0"/>
              </a:spcAft>
              <a:defRPr sz="2500" b="1" kern="1200" cap="all">
                <a:solidFill>
                  <a:srgbClr val="00709D"/>
                </a:solidFill>
                <a:latin typeface="+mj-lt"/>
                <a:ea typeface="ヒラギノ角ゴ Pro W3" charset="0"/>
                <a:cs typeface="ヒラギノ角ゴ Pro W3" charset="0"/>
              </a:defRPr>
            </a:lvl1pPr>
            <a:lvl2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2pPr>
            <a:lvl3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3pPr>
            <a:lvl4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4pPr>
            <a:lvl5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a:lstStyle>
          <a:p>
            <a:r>
              <a:rPr lang="fr-FR" sz="1200" b="0" dirty="0">
                <a:solidFill>
                  <a:schemeClr val="accent1"/>
                </a:solidFill>
                <a:latin typeface="Neufreit Black" panose="00000A00000000000000" pitchFamily="50" charset="0"/>
              </a:rPr>
              <a:t>PLANNING DES ECOLES DE MONT SAINT AIGNAN</a:t>
            </a:r>
          </a:p>
        </p:txBody>
      </p:sp>
      <p:pic>
        <p:nvPicPr>
          <p:cNvPr id="9" name="Image 8">
            <a:extLst>
              <a:ext uri="{FF2B5EF4-FFF2-40B4-BE49-F238E27FC236}">
                <a16:creationId xmlns:a16="http://schemas.microsoft.com/office/drawing/2014/main" id="{A6565B50-3FC4-4425-9355-0C92F8DB52B1}"/>
              </a:ext>
            </a:extLst>
          </p:cNvPr>
          <p:cNvPicPr>
            <a:picLocks noChangeAspect="1"/>
          </p:cNvPicPr>
          <p:nvPr/>
        </p:nvPicPr>
        <p:blipFill>
          <a:blip r:embed="rId2"/>
          <a:stretch>
            <a:fillRect/>
          </a:stretch>
        </p:blipFill>
        <p:spPr>
          <a:xfrm>
            <a:off x="182764" y="2640519"/>
            <a:ext cx="4313969" cy="2333694"/>
          </a:xfrm>
          <a:prstGeom prst="rect">
            <a:avLst/>
          </a:prstGeom>
        </p:spPr>
      </p:pic>
      <p:sp>
        <p:nvSpPr>
          <p:cNvPr id="10" name="Titre 1">
            <a:extLst>
              <a:ext uri="{FF2B5EF4-FFF2-40B4-BE49-F238E27FC236}">
                <a16:creationId xmlns:a16="http://schemas.microsoft.com/office/drawing/2014/main" id="{798A8706-A999-4C30-A6E8-3F4FA884DAB7}"/>
              </a:ext>
            </a:extLst>
          </p:cNvPr>
          <p:cNvSpPr txBox="1">
            <a:spLocks/>
          </p:cNvSpPr>
          <p:nvPr/>
        </p:nvSpPr>
        <p:spPr>
          <a:xfrm>
            <a:off x="5284532" y="2351720"/>
            <a:ext cx="3738024" cy="367379"/>
          </a:xfrm>
          <a:prstGeom prst="rect">
            <a:avLst/>
          </a:prstGeom>
        </p:spPr>
        <p:txBody>
          <a:bodyPr/>
          <a:lstStyle>
            <a:lvl1pPr algn="l" defTabSz="457200" rtl="0" eaLnBrk="0" fontAlgn="base" hangingPunct="0">
              <a:spcBef>
                <a:spcPct val="0"/>
              </a:spcBef>
              <a:spcAft>
                <a:spcPct val="0"/>
              </a:spcAft>
              <a:defRPr sz="2500" b="1" kern="1200" cap="all">
                <a:solidFill>
                  <a:srgbClr val="00709D"/>
                </a:solidFill>
                <a:latin typeface="+mj-lt"/>
                <a:ea typeface="ヒラギノ角ゴ Pro W3" charset="0"/>
                <a:cs typeface="ヒラギノ角ゴ Pro W3" charset="0"/>
              </a:defRPr>
            </a:lvl1pPr>
            <a:lvl2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2pPr>
            <a:lvl3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3pPr>
            <a:lvl4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4pPr>
            <a:lvl5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a:lstStyle>
          <a:p>
            <a:r>
              <a:rPr lang="fr-FR" sz="1200" b="0" dirty="0">
                <a:solidFill>
                  <a:schemeClr val="accent1"/>
                </a:solidFill>
                <a:latin typeface="Neufreit Black" panose="00000A00000000000000" pitchFamily="50" charset="0"/>
              </a:rPr>
              <a:t>PLANNING DES ECOLES EXTERIEURES</a:t>
            </a:r>
          </a:p>
        </p:txBody>
      </p:sp>
      <p:pic>
        <p:nvPicPr>
          <p:cNvPr id="12" name="Image 11">
            <a:extLst>
              <a:ext uri="{FF2B5EF4-FFF2-40B4-BE49-F238E27FC236}">
                <a16:creationId xmlns:a16="http://schemas.microsoft.com/office/drawing/2014/main" id="{0691BDC8-4CB4-4719-9E25-E4BB82E9A306}"/>
              </a:ext>
            </a:extLst>
          </p:cNvPr>
          <p:cNvPicPr>
            <a:picLocks noChangeAspect="1"/>
          </p:cNvPicPr>
          <p:nvPr/>
        </p:nvPicPr>
        <p:blipFill>
          <a:blip r:embed="rId3"/>
          <a:stretch>
            <a:fillRect/>
          </a:stretch>
        </p:blipFill>
        <p:spPr>
          <a:xfrm>
            <a:off x="4496733" y="2640520"/>
            <a:ext cx="4525823" cy="2333694"/>
          </a:xfrm>
          <a:prstGeom prst="rect">
            <a:avLst/>
          </a:prstGeom>
        </p:spPr>
      </p:pic>
      <p:sp>
        <p:nvSpPr>
          <p:cNvPr id="13" name="Titre 1">
            <a:extLst>
              <a:ext uri="{FF2B5EF4-FFF2-40B4-BE49-F238E27FC236}">
                <a16:creationId xmlns:a16="http://schemas.microsoft.com/office/drawing/2014/main" id="{276E82BA-38EE-4B51-9C46-7748FDCFC371}"/>
              </a:ext>
            </a:extLst>
          </p:cNvPr>
          <p:cNvSpPr txBox="1">
            <a:spLocks/>
          </p:cNvSpPr>
          <p:nvPr/>
        </p:nvSpPr>
        <p:spPr>
          <a:xfrm>
            <a:off x="6203891" y="725156"/>
            <a:ext cx="1782821" cy="367379"/>
          </a:xfrm>
          <a:prstGeom prst="rect">
            <a:avLst/>
          </a:prstGeom>
        </p:spPr>
        <p:txBody>
          <a:bodyPr/>
          <a:lstStyle>
            <a:lvl1pPr algn="l" defTabSz="457200" rtl="0" eaLnBrk="0" fontAlgn="base" hangingPunct="0">
              <a:spcBef>
                <a:spcPct val="0"/>
              </a:spcBef>
              <a:spcAft>
                <a:spcPct val="0"/>
              </a:spcAft>
              <a:defRPr sz="2500" b="1" kern="1200" cap="all">
                <a:solidFill>
                  <a:srgbClr val="00709D"/>
                </a:solidFill>
                <a:latin typeface="+mj-lt"/>
                <a:ea typeface="ヒラギノ角ゴ Pro W3" charset="0"/>
                <a:cs typeface="ヒラギノ角ゴ Pro W3" charset="0"/>
              </a:defRPr>
            </a:lvl1pPr>
            <a:lvl2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2pPr>
            <a:lvl3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3pPr>
            <a:lvl4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4pPr>
            <a:lvl5pPr algn="l" defTabSz="457200" rtl="0" eaLnBrk="0" fontAlgn="base" hangingPunct="0">
              <a:spcBef>
                <a:spcPct val="0"/>
              </a:spcBef>
              <a:spcAft>
                <a:spcPct val="0"/>
              </a:spcAft>
              <a:defRPr sz="2500" b="1">
                <a:solidFill>
                  <a:srgbClr val="00709D"/>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a:lstStyle>
          <a:p>
            <a:r>
              <a:rPr lang="fr-FR" sz="1400" b="0" dirty="0">
                <a:solidFill>
                  <a:schemeClr val="accent1"/>
                </a:solidFill>
                <a:latin typeface="Neufreit Black" panose="00000A00000000000000" pitchFamily="50" charset="0"/>
              </a:rPr>
              <a:t>LES PERIODES </a:t>
            </a:r>
          </a:p>
        </p:txBody>
      </p:sp>
      <p:pic>
        <p:nvPicPr>
          <p:cNvPr id="15" name="Image 14">
            <a:extLst>
              <a:ext uri="{FF2B5EF4-FFF2-40B4-BE49-F238E27FC236}">
                <a16:creationId xmlns:a16="http://schemas.microsoft.com/office/drawing/2014/main" id="{A100B937-B5D8-4052-857C-3D3DE04BE39D}"/>
              </a:ext>
            </a:extLst>
          </p:cNvPr>
          <p:cNvPicPr>
            <a:picLocks noChangeAspect="1"/>
          </p:cNvPicPr>
          <p:nvPr/>
        </p:nvPicPr>
        <p:blipFill>
          <a:blip r:embed="rId4"/>
          <a:stretch>
            <a:fillRect/>
          </a:stretch>
        </p:blipFill>
        <p:spPr>
          <a:xfrm>
            <a:off x="4938787" y="1331908"/>
            <a:ext cx="3909399" cy="541067"/>
          </a:xfrm>
          <a:prstGeom prst="rect">
            <a:avLst/>
          </a:prstGeom>
        </p:spPr>
      </p:pic>
    </p:spTree>
    <p:extLst>
      <p:ext uri="{BB962C8B-B14F-4D97-AF65-F5344CB8AC3E}">
        <p14:creationId xmlns:p14="http://schemas.microsoft.com/office/powerpoint/2010/main" val="3332508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6709F9A-92FB-4746-B939-0ABB708CE715}"/>
              </a:ext>
            </a:extLst>
          </p:cNvPr>
          <p:cNvSpPr>
            <a:spLocks noGrp="1"/>
          </p:cNvSpPr>
          <p:nvPr>
            <p:ph type="sldNum" idx="12"/>
          </p:nvPr>
        </p:nvSpPr>
        <p:spPr/>
        <p:txBody>
          <a:bodyPr/>
          <a:lstStyle/>
          <a:p>
            <a:pPr algn="r"/>
            <a:fld id="{00000000-1234-1234-1234-123412341234}" type="slidenum">
              <a:rPr lang="fr-FR" smtClean="0"/>
              <a:pPr algn="r"/>
              <a:t>8</a:t>
            </a:fld>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3601" y="2345175"/>
            <a:ext cx="1373244" cy="1555475"/>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655" y="249456"/>
            <a:ext cx="5173928" cy="4796688"/>
          </a:xfrm>
          <a:prstGeom prst="rect">
            <a:avLst/>
          </a:prstGeom>
        </p:spPr>
      </p:pic>
      <p:pic>
        <p:nvPicPr>
          <p:cNvPr id="8" name="Image 7">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7845" y="3588465"/>
            <a:ext cx="665465" cy="662508"/>
          </a:xfrm>
          <a:prstGeom prst="rect">
            <a:avLst/>
          </a:prstGeom>
        </p:spPr>
      </p:pic>
      <p:sp>
        <p:nvSpPr>
          <p:cNvPr id="9" name="Espace réservé du contenu 2"/>
          <p:cNvSpPr txBox="1">
            <a:spLocks/>
          </p:cNvSpPr>
          <p:nvPr/>
        </p:nvSpPr>
        <p:spPr>
          <a:xfrm>
            <a:off x="5829055" y="2314923"/>
            <a:ext cx="1834538" cy="660861"/>
          </a:xfrm>
          <a:prstGeom prst="rect">
            <a:avLst/>
          </a:prstGeom>
        </p:spPr>
        <p:style>
          <a:lnRef idx="2">
            <a:schemeClr val="accent5"/>
          </a:lnRef>
          <a:fillRef idx="1">
            <a:schemeClr val="lt1"/>
          </a:fillRef>
          <a:effectRef idx="0">
            <a:schemeClr val="accent5"/>
          </a:effectRef>
          <a:fontRef idx="minor">
            <a:schemeClr val="dk1"/>
          </a:fontRef>
        </p:style>
        <p:txBody>
          <a:bodyPr anchor="ctr"/>
          <a:lstStyle>
            <a:lvl1pPr marL="342900" indent="-34290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mn-cs"/>
              </a:defRPr>
            </a:lvl2pPr>
            <a:lvl3pPr marL="1143000" indent="-22860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mn-cs"/>
              </a:defRPr>
            </a:lvl3pPr>
            <a:lvl4pPr marL="1600200" indent="-22860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mn-cs"/>
              </a:defRPr>
            </a:lvl4pPr>
            <a:lvl5pPr marL="2057400" indent="-228600" algn="l" defTabSz="457200" rtl="0" eaLnBrk="0" fontAlgn="base" hangingPunct="0">
              <a:spcBef>
                <a:spcPct val="20000"/>
              </a:spcBef>
              <a:spcAft>
                <a:spcPct val="0"/>
              </a:spcAft>
              <a:buFont typeface="Arial" charset="0"/>
              <a:buChar char="»"/>
              <a:defRPr sz="1500" kern="1200">
                <a:solidFill>
                  <a:srgbClr val="7F7F7F"/>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600"/>
              </a:spcAft>
              <a:buFont typeface="Arial" charset="0"/>
              <a:buNone/>
              <a:tabLst>
                <a:tab pos="360363" algn="l"/>
              </a:tabLst>
            </a:pPr>
            <a:r>
              <a:rPr lang="fr-FR" sz="1200" dirty="0">
                <a:solidFill>
                  <a:schemeClr val="accent1"/>
                </a:solidFill>
                <a:latin typeface="Neufreit" panose="00000500000000000000" pitchFamily="50" charset="0"/>
                <a:sym typeface="Wingdings"/>
              </a:rPr>
              <a:t>Mettez-vous en réseau et cliquez sur l’icône pour avoir la vidéo. </a:t>
            </a:r>
            <a:endParaRPr lang="fr-FR" dirty="0">
              <a:solidFill>
                <a:schemeClr val="accent1"/>
              </a:solidFill>
              <a:latin typeface="Neufreit" panose="00000500000000000000" pitchFamily="50" charset="0"/>
            </a:endParaRPr>
          </a:p>
        </p:txBody>
      </p:sp>
      <p:sp>
        <p:nvSpPr>
          <p:cNvPr id="10" name="Flèche vers le bas 9"/>
          <p:cNvSpPr/>
          <p:nvPr/>
        </p:nvSpPr>
        <p:spPr>
          <a:xfrm rot="4376725">
            <a:off x="6497714" y="3074605"/>
            <a:ext cx="397692" cy="56249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5603583" y="4297218"/>
            <a:ext cx="1620018" cy="62161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1200" dirty="0">
                <a:solidFill>
                  <a:schemeClr val="accent1"/>
                </a:solidFill>
                <a:latin typeface="Neufreit" panose="00000500000000000000" pitchFamily="50" charset="0"/>
              </a:rPr>
              <a:t>Accès au parcours du baigneur</a:t>
            </a:r>
          </a:p>
        </p:txBody>
      </p:sp>
    </p:spTree>
    <p:extLst>
      <p:ext uri="{BB962C8B-B14F-4D97-AF65-F5344CB8AC3E}">
        <p14:creationId xmlns:p14="http://schemas.microsoft.com/office/powerpoint/2010/main" val="882950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79100" y="496186"/>
            <a:ext cx="7799508" cy="2119164"/>
          </a:xfrm>
        </p:spPr>
        <p:txBody>
          <a:bodyPr/>
          <a:lstStyle/>
          <a:p>
            <a:r>
              <a:rPr lang="fr-FR" dirty="0">
                <a:latin typeface="Neufreit Black" panose="00000A00000000000000" pitchFamily="50" charset="0"/>
              </a:rPr>
              <a:t>Réglementation et organisation de la sécurité</a:t>
            </a:r>
          </a:p>
        </p:txBody>
      </p:sp>
    </p:spTree>
    <p:extLst>
      <p:ext uri="{BB962C8B-B14F-4D97-AF65-F5344CB8AC3E}">
        <p14:creationId xmlns:p14="http://schemas.microsoft.com/office/powerpoint/2010/main" val="2713568377"/>
      </p:ext>
    </p:extLst>
  </p:cSld>
  <p:clrMapOvr>
    <a:masterClrMapping/>
  </p:clrMapOvr>
</p:sld>
</file>

<file path=ppt/theme/theme1.xml><?xml version="1.0" encoding="utf-8"?>
<a:theme xmlns:a="http://schemas.openxmlformats.org/drawingml/2006/main" name="Alonso template">
  <a:themeElements>
    <a:clrScheme name="Personnalisé 1">
      <a:dk1>
        <a:srgbClr val="677480"/>
      </a:dk1>
      <a:lt1>
        <a:srgbClr val="FFFFFF"/>
      </a:lt1>
      <a:dk2>
        <a:srgbClr val="1D327B"/>
      </a:dk2>
      <a:lt2>
        <a:srgbClr val="DEE2E6"/>
      </a:lt2>
      <a:accent1>
        <a:srgbClr val="1D327B"/>
      </a:accent1>
      <a:accent2>
        <a:srgbClr val="2AAEA9"/>
      </a:accent2>
      <a:accent3>
        <a:srgbClr val="EA5242"/>
      </a:accent3>
      <a:accent4>
        <a:srgbClr val="FBC115"/>
      </a:accent4>
      <a:accent5>
        <a:srgbClr val="0093D6"/>
      </a:accent5>
      <a:accent6>
        <a:srgbClr val="97ABBC"/>
      </a:accent6>
      <a:hlink>
        <a:srgbClr val="0093D6"/>
      </a:hlink>
      <a:folHlink>
        <a:srgbClr val="0093D6"/>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CB3D4024E07640B28E86FCF00C4009" ma:contentTypeVersion="10" ma:contentTypeDescription="Crée un document." ma:contentTypeScope="" ma:versionID="959cf10f263407bdea0cbbb5185d4552">
  <xsd:schema xmlns:xsd="http://www.w3.org/2001/XMLSchema" xmlns:xs="http://www.w3.org/2001/XMLSchema" xmlns:p="http://schemas.microsoft.com/office/2006/metadata/properties" xmlns:ns3="2b7eb419-4220-4117-a8c3-22524f4a02d3" targetNamespace="http://schemas.microsoft.com/office/2006/metadata/properties" ma:root="true" ma:fieldsID="5203dea151b9ccec62ec1fb8110d1e37" ns3:_="">
    <xsd:import namespace="2b7eb419-4220-4117-a8c3-22524f4a02d3"/>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DateTaken" minOccurs="0"/>
                <xsd:element ref="ns3:MediaServiceSystemTags" minOccurs="0"/>
                <xsd:element ref="ns3:MediaServiceLocation"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7eb419-4220-4117-a8c3-22524f4a02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Location" ma:index="13" nillable="true" ma:displayName="Location" ma:indexed="true"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b7eb419-4220-4117-a8c3-22524f4a02d3" xsi:nil="true"/>
  </documentManagement>
</p:properties>
</file>

<file path=customXml/itemProps1.xml><?xml version="1.0" encoding="utf-8"?>
<ds:datastoreItem xmlns:ds="http://schemas.openxmlformats.org/officeDocument/2006/customXml" ds:itemID="{CCD5F56D-0A7D-4F61-AF89-2671CA080C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7eb419-4220-4117-a8c3-22524f4a02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2D52BE-47C1-483A-A542-19D6709CCCA2}">
  <ds:schemaRefs>
    <ds:schemaRef ds:uri="http://schemas.microsoft.com/sharepoint/v3/contenttype/forms"/>
  </ds:schemaRefs>
</ds:datastoreItem>
</file>

<file path=customXml/itemProps3.xml><?xml version="1.0" encoding="utf-8"?>
<ds:datastoreItem xmlns:ds="http://schemas.openxmlformats.org/officeDocument/2006/customXml" ds:itemID="{4D8D45D6-E037-420C-AC48-C3C05D97D9F1}">
  <ds:schemaRefs>
    <ds:schemaRef ds:uri="http://purl.org/dc/elements/1.1/"/>
    <ds:schemaRef ds:uri="http://schemas.openxmlformats.org/package/2006/metadata/core-properties"/>
    <ds:schemaRef ds:uri="http://purl.org/dc/terms/"/>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purl.org/dc/dcmitype/"/>
    <ds:schemaRef ds:uri="2b7eb419-4220-4117-a8c3-22524f4a02d3"/>
  </ds:schemaRefs>
</ds:datastoreItem>
</file>

<file path=docProps/app.xml><?xml version="1.0" encoding="utf-8"?>
<Properties xmlns="http://schemas.openxmlformats.org/officeDocument/2006/extended-properties" xmlns:vt="http://schemas.openxmlformats.org/officeDocument/2006/docPropsVTypes">
  <TotalTime>6190</TotalTime>
  <Words>2242</Words>
  <Application>Microsoft Office PowerPoint</Application>
  <PresentationFormat>Affichage à l'écran (16:9)</PresentationFormat>
  <Paragraphs>248</Paragraphs>
  <Slides>29</Slides>
  <Notes>4</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29</vt:i4>
      </vt:variant>
    </vt:vector>
  </HeadingPairs>
  <TitlesOfParts>
    <vt:vector size="42" baseType="lpstr">
      <vt:lpstr>Gotham Rounded Bold</vt:lpstr>
      <vt:lpstr>Arial Black</vt:lpstr>
      <vt:lpstr>Neufreit Black</vt:lpstr>
      <vt:lpstr>Neufreit</vt:lpstr>
      <vt:lpstr>Calibri</vt:lpstr>
      <vt:lpstr>ヒラギノ角ゴ Pro W3</vt:lpstr>
      <vt:lpstr>Times New Roman</vt:lpstr>
      <vt:lpstr>Gotham Rounded Book</vt:lpstr>
      <vt:lpstr>Century Gothic</vt:lpstr>
      <vt:lpstr>Arial</vt:lpstr>
      <vt:lpstr>Wingdings</vt:lpstr>
      <vt:lpstr>Tahoma</vt:lpstr>
      <vt:lpstr>Alonso template</vt:lpstr>
      <vt:lpstr>Projet d’accueil scolaire  </vt:lpstr>
      <vt:lpstr>Présentation PowerPoint</vt:lpstr>
      <vt:lpstr>Présentation PowerPoint</vt:lpstr>
      <vt:lpstr>Présentation PowerPoint</vt:lpstr>
      <vt:lpstr>Organisation de l’accueil et de l’ hygiène</vt:lpstr>
      <vt:lpstr>Présentation PowerPoint</vt:lpstr>
      <vt:lpstr>Présentation PowerPoint</vt:lpstr>
      <vt:lpstr>Présentation PowerPoint</vt:lpstr>
      <vt:lpstr>Réglementation et organisation de la sécurité</vt:lpstr>
      <vt:lpstr>Présentation PowerPoint</vt:lpstr>
      <vt:lpstr>Présentation PowerPoint</vt:lpstr>
      <vt:lpstr>Présentation PowerPoint</vt:lpstr>
      <vt:lpstr>L’organisation de la pédagogie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annexes</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Stéphano ZANINI</dc:creator>
  <cp:lastModifiedBy>Sebastien Longuemare</cp:lastModifiedBy>
  <cp:revision>277</cp:revision>
  <cp:lastPrinted>2023-12-28T10:17:20Z</cp:lastPrinted>
  <dcterms:modified xsi:type="dcterms:W3CDTF">2023-12-28T10:17:25Z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0x0101004BCB3D4024E07640B28E86FCF00C4009</vt:lpwstr>
  </property>
</Properties>
</file>